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14"/>
  </p:notesMasterIdLst>
  <p:handoutMasterIdLst>
    <p:handoutMasterId r:id="rId15"/>
  </p:handoutMasterIdLst>
  <p:sldIdLst>
    <p:sldId id="322" r:id="rId5"/>
    <p:sldId id="321" r:id="rId6"/>
    <p:sldId id="315" r:id="rId7"/>
    <p:sldId id="320" r:id="rId8"/>
    <p:sldId id="319" r:id="rId9"/>
    <p:sldId id="318" r:id="rId10"/>
    <p:sldId id="316" r:id="rId11"/>
    <p:sldId id="324" r:id="rId12"/>
    <p:sldId id="317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5B8BF"/>
    <a:srgbClr val="58696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1B33273-5D58-2232-3995-B1276AFD4131}" v="1192" dt="2024-10-04T10:15:19.069"/>
    <p1510:client id="{BD0FB4B4-0665-FF40-043E-F850CACD67FF}" v="2623" dt="2024-10-04T10:23:37.463"/>
  </p1510:revLst>
</p1510:revInfo>
</file>

<file path=ppt/tableStyles.xml><?xml version="1.0" encoding="utf-8"?>
<a:tblStyleLst xmlns:a="http://schemas.openxmlformats.org/drawingml/2006/main" def="{0E3FDE45-AF77-4B5C-9715-49D594BDF05E}"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226" autoAdjust="0"/>
    <p:restoredTop sz="95388" autoAdjust="0"/>
  </p:normalViewPr>
  <p:slideViewPr>
    <p:cSldViewPr snapToGrid="0">
      <p:cViewPr>
        <p:scale>
          <a:sx n="100" d="100"/>
          <a:sy n="100" d="100"/>
        </p:scale>
        <p:origin x="-610" y="-533"/>
      </p:cViewPr>
      <p:guideLst/>
    </p:cSldViewPr>
  </p:slideViewPr>
  <p:outlineViewPr>
    <p:cViewPr>
      <p:scale>
        <a:sx n="33" d="100"/>
        <a:sy n="33" d="100"/>
      </p:scale>
      <p:origin x="0" y="-7776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>
        <p:scale>
          <a:sx n="1" d="2"/>
          <a:sy n="1" d="2"/>
        </p:scale>
        <p:origin x="3480" y="55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microsoft.com/office/2018/10/relationships/authors" Target="author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51A50702-3C68-4B14-B819-72B57D27F94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F0F4880-E690-44D0-8356-A9E7BDBAB098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E6205E-B305-4B90-9534-3C5E99A0275E}" type="datetimeFigureOut">
              <a:rPr lang="en-US" smtClean="0"/>
              <a:t>10/4/2024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6B4ACF6-39FD-4B08-A7D5-5BFDC37B4625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F7C9FD2-2C57-4DE7-8EA4-86DEE80B988D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AC623C-86E0-4A85-83FB-F4A716956FD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395559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33722F1-E430-42A1-A473-1759336AECCE}" type="datetimeFigureOut">
              <a:rPr lang="en-US" smtClean="0"/>
              <a:t>10/4/2024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7D7554-D10C-4E29-B8E6-BB7111FA614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73470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1">
    <p:bg>
      <p:bgPr>
        <a:solidFill>
          <a:schemeClr val="accent2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E1B5E70F-EF03-B535-2505-BC971E3BC3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5943600"/>
            <a:ext cx="914400" cy="9144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8794424E-93DD-A404-D05E-EF6030A76D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896628" y="0"/>
            <a:ext cx="0" cy="6858000"/>
          </a:xfrm>
          <a:prstGeom prst="line">
            <a:avLst/>
          </a:prstGeom>
          <a:ln w="19050"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>
            <a:extLst>
              <a:ext uri="{FF2B5EF4-FFF2-40B4-BE49-F238E27FC236}">
                <a16:creationId xmlns:a16="http://schemas.microsoft.com/office/drawing/2014/main" id="{B03A3B6B-5129-A46A-A20C-5D7BC706C9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77600" y="0"/>
            <a:ext cx="914400" cy="9144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Title 7">
            <a:extLst>
              <a:ext uri="{FF2B5EF4-FFF2-40B4-BE49-F238E27FC236}">
                <a16:creationId xmlns:a16="http://schemas.microsoft.com/office/drawing/2014/main" id="{24E401A1-8CEE-5E1B-343B-D737433AE63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317615" y="690511"/>
            <a:ext cx="5185821" cy="5253089"/>
          </a:xfrm>
        </p:spPr>
        <p:txBody>
          <a:bodyPr anchor="b">
            <a:normAutofit/>
          </a:bodyPr>
          <a:lstStyle>
            <a:lvl1pPr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add title</a:t>
            </a:r>
          </a:p>
        </p:txBody>
      </p:sp>
    </p:spTree>
    <p:extLst>
      <p:ext uri="{BB962C8B-B14F-4D97-AF65-F5344CB8AC3E}">
        <p14:creationId xmlns:p14="http://schemas.microsoft.com/office/powerpoint/2010/main" val="17845559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Content and Table"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75B3424C-4925-A7F7-02CD-84526B2E22E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68814" y="503852"/>
            <a:ext cx="9808773" cy="1427585"/>
          </a:xfrm>
        </p:spPr>
        <p:txBody>
          <a:bodyPr lIns="0">
            <a:normAutofit/>
          </a:bodyPr>
          <a:lstStyle>
            <a:lvl1pPr>
              <a:defRPr sz="3600"/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12" name="Content Placeholder 7">
            <a:extLst>
              <a:ext uri="{FF2B5EF4-FFF2-40B4-BE49-F238E27FC236}">
                <a16:creationId xmlns:a16="http://schemas.microsoft.com/office/drawing/2014/main" id="{617CE1C3-9892-2E23-986F-80ABB41823D6}"/>
              </a:ext>
            </a:extLst>
          </p:cNvPr>
          <p:cNvSpPr>
            <a:spLocks noGrp="1"/>
          </p:cNvSpPr>
          <p:nvPr>
            <p:ph sz="quarter" idx="11" hasCustomPrompt="1"/>
          </p:nvPr>
        </p:nvSpPr>
        <p:spPr>
          <a:xfrm>
            <a:off x="1468814" y="2057400"/>
            <a:ext cx="3091027" cy="3867538"/>
          </a:xfrm>
        </p:spPr>
        <p:txBody>
          <a:bodyPr lIns="0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None/>
              <a:defRPr sz="2000"/>
            </a:lvl1pPr>
            <a:lvl2pPr marL="800100" indent="-34290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sz="2000"/>
            </a:lvl2pPr>
            <a:lvl3pPr marL="1257300" indent="-342900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sz="2000"/>
            </a:lvl3pPr>
            <a:lvl4pPr marL="1714500" indent="-342900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sz="2000"/>
            </a:lvl4pPr>
            <a:lvl5pPr marL="2171700" indent="-342900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sz="200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Table Placeholder 13">
            <a:extLst>
              <a:ext uri="{FF2B5EF4-FFF2-40B4-BE49-F238E27FC236}">
                <a16:creationId xmlns:a16="http://schemas.microsoft.com/office/drawing/2014/main" id="{EA708189-1532-1BDD-104F-4D8556146CEE}"/>
              </a:ext>
            </a:extLst>
          </p:cNvPr>
          <p:cNvSpPr>
            <a:spLocks noGrp="1"/>
          </p:cNvSpPr>
          <p:nvPr>
            <p:ph type="tbl" sz="quarter" idx="12"/>
          </p:nvPr>
        </p:nvSpPr>
        <p:spPr>
          <a:xfrm>
            <a:off x="5097463" y="2051976"/>
            <a:ext cx="6180137" cy="3867538"/>
          </a:xfrm>
        </p:spPr>
        <p:txBody>
          <a:bodyPr>
            <a:normAutofit/>
          </a:bodyPr>
          <a:lstStyle>
            <a:lvl1pPr>
              <a:defRPr sz="2000"/>
            </a:lvl1pPr>
          </a:lstStyle>
          <a:p>
            <a:r>
              <a:rPr lang="en-US" dirty="0"/>
              <a:t>Click icon to add table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4389812-0415-9025-AB21-4503F7DF3A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77600" y="0"/>
            <a:ext cx="914400" cy="9144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6459A5A0-86AD-344B-A0E4-6C55958151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896628" y="0"/>
            <a:ext cx="0" cy="5943600"/>
          </a:xfrm>
          <a:prstGeom prst="line">
            <a:avLst/>
          </a:prstGeom>
          <a:ln w="19050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Slide Number Placeholder 5">
            <a:extLst>
              <a:ext uri="{FF2B5EF4-FFF2-40B4-BE49-F238E27FC236}">
                <a16:creationId xmlns:a16="http://schemas.microsoft.com/office/drawing/2014/main" id="{6E0EC71B-95A1-C740-6B1F-F8DF02E2D164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>
          <a:xfrm>
            <a:off x="412136" y="5943601"/>
            <a:ext cx="968983" cy="651912"/>
          </a:xfrm>
        </p:spPr>
        <p:txBody>
          <a:bodyPr/>
          <a:lstStyle/>
          <a:p>
            <a:fld id="{18D65601-5AE2-46FC-B138-694DDD2B510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92991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2 Content 2"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94389812-0415-9025-AB21-4503F7DF3A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77600" y="0"/>
            <a:ext cx="914400" cy="9144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6459A5A0-86AD-344B-A0E4-6C55958151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896628" y="0"/>
            <a:ext cx="0" cy="5943600"/>
          </a:xfrm>
          <a:prstGeom prst="line">
            <a:avLst/>
          </a:prstGeom>
          <a:ln w="19050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itle 6">
            <a:extLst>
              <a:ext uri="{FF2B5EF4-FFF2-40B4-BE49-F238E27FC236}">
                <a16:creationId xmlns:a16="http://schemas.microsoft.com/office/drawing/2014/main" id="{75B3424C-4925-A7F7-02CD-84526B2E22E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68814" y="503852"/>
            <a:ext cx="9808773" cy="1427585"/>
          </a:xfrm>
        </p:spPr>
        <p:txBody>
          <a:bodyPr lIns="0">
            <a:normAutofit/>
          </a:bodyPr>
          <a:lstStyle>
            <a:lvl1pPr>
              <a:defRPr sz="3600"/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8B0AB10A-3CAB-D4C0-3CB1-401461802BD3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1468814" y="2066731"/>
            <a:ext cx="6452876" cy="3867538"/>
          </a:xfrm>
        </p:spPr>
        <p:txBody>
          <a:bodyPr lIns="0">
            <a:normAutofit/>
          </a:bodyPr>
          <a:lstStyle>
            <a:lvl1pPr>
              <a:lnSpc>
                <a:spcPct val="100000"/>
              </a:lnSpc>
              <a:spcAft>
                <a:spcPts val="600"/>
              </a:spcAft>
              <a:defRPr sz="2000"/>
            </a:lvl1pPr>
            <a:lvl2pPr>
              <a:lnSpc>
                <a:spcPct val="100000"/>
              </a:lnSpc>
              <a:spcAft>
                <a:spcPts val="600"/>
              </a:spcAft>
              <a:defRPr sz="2000"/>
            </a:lvl2pPr>
            <a:lvl3pPr>
              <a:lnSpc>
                <a:spcPct val="100000"/>
              </a:lnSpc>
              <a:spcBef>
                <a:spcPts val="1000"/>
              </a:spcBef>
              <a:spcAft>
                <a:spcPts val="600"/>
              </a:spcAft>
              <a:defRPr sz="2000"/>
            </a:lvl3pPr>
            <a:lvl4pPr>
              <a:lnSpc>
                <a:spcPct val="100000"/>
              </a:lnSpc>
              <a:spcAft>
                <a:spcPts val="1200"/>
              </a:spcAft>
              <a:defRPr sz="2000"/>
            </a:lvl4pPr>
            <a:lvl5pPr>
              <a:defRPr sz="200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Content Placeholder 7">
            <a:extLst>
              <a:ext uri="{FF2B5EF4-FFF2-40B4-BE49-F238E27FC236}">
                <a16:creationId xmlns:a16="http://schemas.microsoft.com/office/drawing/2014/main" id="{7DBA8ADB-B20F-8404-46AB-AF67E25C7C75}"/>
              </a:ext>
            </a:extLst>
          </p:cNvPr>
          <p:cNvSpPr>
            <a:spLocks noGrp="1"/>
          </p:cNvSpPr>
          <p:nvPr>
            <p:ph sz="quarter" idx="11" hasCustomPrompt="1"/>
          </p:nvPr>
        </p:nvSpPr>
        <p:spPr>
          <a:xfrm>
            <a:off x="8169196" y="2066731"/>
            <a:ext cx="3108391" cy="3867538"/>
          </a:xfrm>
        </p:spPr>
        <p:txBody>
          <a:bodyPr lIns="0">
            <a:normAutofit/>
          </a:bodyPr>
          <a:lstStyle>
            <a:lvl1pPr marL="0" indent="0">
              <a:lnSpc>
                <a:spcPct val="100000"/>
              </a:lnSpc>
              <a:spcAft>
                <a:spcPts val="600"/>
              </a:spcAft>
              <a:buNone/>
              <a:defRPr sz="2000"/>
            </a:lvl1pPr>
            <a:lvl2pPr marL="800100" indent="-342900">
              <a:lnSpc>
                <a:spcPct val="100000"/>
              </a:lnSpc>
              <a:spcAft>
                <a:spcPts val="600"/>
              </a:spcAft>
              <a:buFont typeface="Arial" panose="020B0604020202020204" pitchFamily="34" charset="0"/>
              <a:buChar char="•"/>
              <a:defRPr sz="2000"/>
            </a:lvl2pPr>
            <a:lvl3pPr marL="1257300" indent="-342900">
              <a:buFont typeface="Arial" panose="020B0604020202020204" pitchFamily="34" charset="0"/>
              <a:buChar char="•"/>
              <a:defRPr sz="2000"/>
            </a:lvl3pPr>
            <a:lvl4pPr marL="1714500" indent="-342900">
              <a:buFont typeface="Arial" panose="020B0604020202020204" pitchFamily="34" charset="0"/>
              <a:buChar char="•"/>
              <a:defRPr sz="2000"/>
            </a:lvl4pPr>
            <a:lvl5pPr marL="2171700" indent="-342900">
              <a:buFont typeface="Arial" panose="020B0604020202020204" pitchFamily="34" charset="0"/>
              <a:buChar char="•"/>
              <a:defRPr sz="200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" name="Slide Number Placeholder 5">
            <a:extLst>
              <a:ext uri="{FF2B5EF4-FFF2-40B4-BE49-F238E27FC236}">
                <a16:creationId xmlns:a16="http://schemas.microsoft.com/office/drawing/2014/main" id="{8814D5F7-E70A-5F97-5C8F-95B9E1B6D492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>
          <a:xfrm>
            <a:off x="412136" y="5943601"/>
            <a:ext cx="968983" cy="651912"/>
          </a:xfrm>
        </p:spPr>
        <p:txBody>
          <a:bodyPr/>
          <a:lstStyle/>
          <a:p>
            <a:fld id="{18D65601-5AE2-46FC-B138-694DDD2B510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281403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able"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94389812-0415-9025-AB21-4503F7DF3A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77600" y="0"/>
            <a:ext cx="914400" cy="9144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6459A5A0-86AD-344B-A0E4-6C55958151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896628" y="0"/>
            <a:ext cx="0" cy="5943600"/>
          </a:xfrm>
          <a:prstGeom prst="line">
            <a:avLst/>
          </a:prstGeom>
          <a:ln w="19050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itle 6">
            <a:extLst>
              <a:ext uri="{FF2B5EF4-FFF2-40B4-BE49-F238E27FC236}">
                <a16:creationId xmlns:a16="http://schemas.microsoft.com/office/drawing/2014/main" id="{75B3424C-4925-A7F7-02CD-84526B2E22E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68814" y="503852"/>
            <a:ext cx="9808773" cy="1427585"/>
          </a:xfrm>
        </p:spPr>
        <p:txBody>
          <a:bodyPr lIns="0">
            <a:normAutofit/>
          </a:bodyPr>
          <a:lstStyle>
            <a:lvl1pPr>
              <a:defRPr sz="3600"/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9" name="Table Placeholder 8">
            <a:extLst>
              <a:ext uri="{FF2B5EF4-FFF2-40B4-BE49-F238E27FC236}">
                <a16:creationId xmlns:a16="http://schemas.microsoft.com/office/drawing/2014/main" id="{CB43608F-0A38-CF4A-4B3B-F1212E786FDE}"/>
              </a:ext>
            </a:extLst>
          </p:cNvPr>
          <p:cNvSpPr>
            <a:spLocks noGrp="1"/>
          </p:cNvSpPr>
          <p:nvPr>
            <p:ph type="tbl" sz="quarter" idx="10"/>
          </p:nvPr>
        </p:nvSpPr>
        <p:spPr>
          <a:xfrm>
            <a:off x="1487488" y="2057400"/>
            <a:ext cx="9790112" cy="3886200"/>
          </a:xfrm>
        </p:spPr>
        <p:txBody>
          <a:bodyPr>
            <a:normAutofit/>
          </a:bodyPr>
          <a:lstStyle>
            <a:lvl1pPr>
              <a:defRPr sz="2400"/>
            </a:lvl1pPr>
          </a:lstStyle>
          <a:p>
            <a:r>
              <a:rPr lang="en-US" dirty="0"/>
              <a:t>Click icon to add table</a:t>
            </a:r>
          </a:p>
        </p:txBody>
      </p:sp>
      <p:sp>
        <p:nvSpPr>
          <p:cNvPr id="2" name="Slide Number Placeholder 5">
            <a:extLst>
              <a:ext uri="{FF2B5EF4-FFF2-40B4-BE49-F238E27FC236}">
                <a16:creationId xmlns:a16="http://schemas.microsoft.com/office/drawing/2014/main" id="{05DA3688-07D1-82D9-6818-C95E9A69C2F1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>
          <a:xfrm>
            <a:off x="412136" y="5943601"/>
            <a:ext cx="968983" cy="651912"/>
          </a:xfrm>
        </p:spPr>
        <p:txBody>
          <a:bodyPr/>
          <a:lstStyle/>
          <a:p>
            <a:fld id="{18D65601-5AE2-46FC-B138-694DDD2B510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135728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ank you 1">
    <p:bg>
      <p:bgPr>
        <a:solidFill>
          <a:schemeClr val="accent2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E1B5E70F-EF03-B535-2505-BC971E3BC3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5943600"/>
            <a:ext cx="914400" cy="9144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8794424E-93DD-A404-D05E-EF6030A76D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896628" y="0"/>
            <a:ext cx="0" cy="6858000"/>
          </a:xfrm>
          <a:prstGeom prst="line">
            <a:avLst/>
          </a:prstGeom>
          <a:ln w="19050"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>
            <a:extLst>
              <a:ext uri="{FF2B5EF4-FFF2-40B4-BE49-F238E27FC236}">
                <a16:creationId xmlns:a16="http://schemas.microsoft.com/office/drawing/2014/main" id="{B03A3B6B-5129-A46A-A20C-5D7BC706C9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77600" y="0"/>
            <a:ext cx="914400" cy="9144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Title 7">
            <a:extLst>
              <a:ext uri="{FF2B5EF4-FFF2-40B4-BE49-F238E27FC236}">
                <a16:creationId xmlns:a16="http://schemas.microsoft.com/office/drawing/2014/main" id="{24E401A1-8CEE-5E1B-343B-D737433AE63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317614" y="690511"/>
            <a:ext cx="4964671" cy="5253089"/>
          </a:xfrm>
        </p:spPr>
        <p:txBody>
          <a:bodyPr anchor="b">
            <a:normAutofit/>
          </a:bodyPr>
          <a:lstStyle>
            <a:lvl1pPr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AD608249-3D60-D3B2-68C5-778D0EA18F2D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6282286" y="690465"/>
            <a:ext cx="4784372" cy="5253089"/>
          </a:xfrm>
        </p:spPr>
        <p:txBody>
          <a:bodyPr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None/>
              <a:defRPr sz="2000">
                <a:solidFill>
                  <a:schemeClr val="bg1"/>
                </a:solidFill>
              </a:defRPr>
            </a:lvl1pPr>
            <a:lvl2pPr marL="742950" indent="-28575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sz="1800">
                <a:solidFill>
                  <a:schemeClr val="bg1"/>
                </a:solidFill>
              </a:defRPr>
            </a:lvl2pPr>
            <a:lvl3pPr marL="1200150" indent="-28575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sz="1600">
                <a:solidFill>
                  <a:schemeClr val="bg1"/>
                </a:solidFill>
              </a:defRPr>
            </a:lvl3pPr>
            <a:lvl4pPr marL="1657350" indent="-28575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sz="1400">
                <a:solidFill>
                  <a:schemeClr val="bg1"/>
                </a:solidFill>
              </a:defRPr>
            </a:lvl4pPr>
            <a:lvl5pPr marL="2114550" indent="-28575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sz="14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6437483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1"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75B3424C-4925-A7F7-02CD-84526B2E22E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55583" y="737115"/>
            <a:ext cx="4640418" cy="5407091"/>
          </a:xfrm>
        </p:spPr>
        <p:txBody>
          <a:bodyPr lIns="0">
            <a:normAutofit/>
          </a:bodyPr>
          <a:lstStyle>
            <a:lvl1pPr>
              <a:defRPr sz="3600"/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2" name="Content Placeholder 7">
            <a:extLst>
              <a:ext uri="{FF2B5EF4-FFF2-40B4-BE49-F238E27FC236}">
                <a16:creationId xmlns:a16="http://schemas.microsoft.com/office/drawing/2014/main" id="{AEA3C42D-C3E7-4F13-63E2-96D7A3B21113}"/>
              </a:ext>
            </a:extLst>
          </p:cNvPr>
          <p:cNvSpPr>
            <a:spLocks noGrp="1"/>
          </p:cNvSpPr>
          <p:nvPr>
            <p:ph sz="quarter" idx="12" hasCustomPrompt="1"/>
          </p:nvPr>
        </p:nvSpPr>
        <p:spPr>
          <a:xfrm>
            <a:off x="6388461" y="737115"/>
            <a:ext cx="4449712" cy="5407091"/>
          </a:xfrm>
        </p:spPr>
        <p:txBody>
          <a:bodyPr lIns="0" tIns="0" rIns="0" bIns="0" anchor="ctr">
            <a:normAutofit/>
          </a:bodyPr>
          <a:lstStyle>
            <a:lvl1pPr marL="228600" indent="-22860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sz="2000"/>
            </a:lvl1pPr>
            <a:lvl2pPr marL="685800" indent="-22860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sz="2000"/>
            </a:lvl2pPr>
            <a:lvl3pPr marL="1143000" indent="-228600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sz="2000"/>
            </a:lvl3pPr>
            <a:lvl4pPr marL="1600200" indent="-228600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sz="2000"/>
            </a:lvl4pPr>
            <a:lvl5pPr marL="2057400" indent="-228600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sz="200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45FE61D9-DA99-9DA5-5DD2-C4118066CA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896628" y="0"/>
            <a:ext cx="0" cy="5943600"/>
          </a:xfrm>
          <a:prstGeom prst="line">
            <a:avLst/>
          </a:prstGeom>
          <a:ln w="19050">
            <a:solidFill>
              <a:schemeClr val="accent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CE64603E-965E-E3BF-203B-F4D9942820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77600" y="0"/>
            <a:ext cx="914400" cy="9144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4E9F5D75-1D8F-F695-81F8-4A6D0C678215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>
          <a:xfrm>
            <a:off x="412136" y="5943601"/>
            <a:ext cx="968983" cy="651912"/>
          </a:xfrm>
        </p:spPr>
        <p:txBody>
          <a:bodyPr/>
          <a:lstStyle/>
          <a:p>
            <a:fld id="{18D65601-5AE2-46FC-B138-694DDD2B510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72451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Picture"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>
            <a:extLst>
              <a:ext uri="{FF2B5EF4-FFF2-40B4-BE49-F238E27FC236}">
                <a16:creationId xmlns:a16="http://schemas.microsoft.com/office/drawing/2014/main" id="{BB6B956C-A124-5A7C-EBD4-CBB618B9BC1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353827" y="1278294"/>
            <a:ext cx="5000318" cy="4904141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12" name="Picture Placeholder 11">
            <a:extLst>
              <a:ext uri="{FF2B5EF4-FFF2-40B4-BE49-F238E27FC236}">
                <a16:creationId xmlns:a16="http://schemas.microsoft.com/office/drawing/2014/main" id="{2B92702B-E14C-886C-445A-349265F37592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642169" y="-1"/>
            <a:ext cx="4635426" cy="6857999"/>
          </a:xfrm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9C76C37-CBD2-36CF-1413-53DD1CB4A5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5943600"/>
            <a:ext cx="914400" cy="9144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10D1AAD-E663-5B8E-CE72-64C1DBF19C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77600" y="0"/>
            <a:ext cx="914400" cy="9144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EC250190-89C1-EAA3-6C2A-15A60C6754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896628" y="0"/>
            <a:ext cx="0" cy="6858000"/>
          </a:xfrm>
          <a:prstGeom prst="line">
            <a:avLst/>
          </a:prstGeom>
          <a:ln w="19050">
            <a:solidFill>
              <a:schemeClr val="accent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490299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Subtitle"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>
            <a:extLst>
              <a:ext uri="{FF2B5EF4-FFF2-40B4-BE49-F238E27FC236}">
                <a16:creationId xmlns:a16="http://schemas.microsoft.com/office/drawing/2014/main" id="{BB6B956C-A124-5A7C-EBD4-CBB618B9BC1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353827" y="3508311"/>
            <a:ext cx="9923770" cy="1438762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12" name="Picture Placeholder 11">
            <a:extLst>
              <a:ext uri="{FF2B5EF4-FFF2-40B4-BE49-F238E27FC236}">
                <a16:creationId xmlns:a16="http://schemas.microsoft.com/office/drawing/2014/main" id="{2B92702B-E14C-886C-445A-349265F37592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915600" y="0"/>
            <a:ext cx="10361995" cy="3429000"/>
          </a:xfrm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9C76C37-CBD2-36CF-1413-53DD1CB4A5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5943600"/>
            <a:ext cx="914400" cy="9144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10D1AAD-E663-5B8E-CE72-64C1DBF19C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77600" y="0"/>
            <a:ext cx="914400" cy="9144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EC250190-89C1-EAA3-6C2A-15A60C6754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896628" y="0"/>
            <a:ext cx="0" cy="6858000"/>
          </a:xfrm>
          <a:prstGeom prst="line">
            <a:avLst/>
          </a:prstGeom>
          <a:ln w="19050">
            <a:solidFill>
              <a:schemeClr val="accent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 Placeholder 12">
            <a:extLst>
              <a:ext uri="{FF2B5EF4-FFF2-40B4-BE49-F238E27FC236}">
                <a16:creationId xmlns:a16="http://schemas.microsoft.com/office/drawing/2014/main" id="{D179113D-0374-3934-841E-56AD5AFCF977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353828" y="5228488"/>
            <a:ext cx="9923770" cy="1368256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 algn="l">
              <a:lnSpc>
                <a:spcPct val="80000"/>
              </a:lnSpc>
              <a:spcBef>
                <a:spcPts val="0"/>
              </a:spcBef>
              <a:buNone/>
              <a:defRPr sz="2000" spc="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subtitle</a:t>
            </a:r>
          </a:p>
        </p:txBody>
      </p:sp>
    </p:spTree>
    <p:extLst>
      <p:ext uri="{BB962C8B-B14F-4D97-AF65-F5344CB8AC3E}">
        <p14:creationId xmlns:p14="http://schemas.microsoft.com/office/powerpoint/2010/main" val="32272241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"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75B3424C-4925-A7F7-02CD-84526B2E22E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68815" y="503852"/>
            <a:ext cx="9150675" cy="1427585"/>
          </a:xfrm>
        </p:spPr>
        <p:txBody>
          <a:bodyPr lIns="0">
            <a:normAutofit/>
          </a:bodyPr>
          <a:lstStyle>
            <a:lvl1pPr>
              <a:defRPr sz="3600"/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2" name="Content Placeholder 7">
            <a:extLst>
              <a:ext uri="{FF2B5EF4-FFF2-40B4-BE49-F238E27FC236}">
                <a16:creationId xmlns:a16="http://schemas.microsoft.com/office/drawing/2014/main" id="{AEA3C42D-C3E7-4F13-63E2-96D7A3B21113}"/>
              </a:ext>
            </a:extLst>
          </p:cNvPr>
          <p:cNvSpPr>
            <a:spLocks noGrp="1"/>
          </p:cNvSpPr>
          <p:nvPr>
            <p:ph sz="quarter" idx="12" hasCustomPrompt="1"/>
          </p:nvPr>
        </p:nvSpPr>
        <p:spPr>
          <a:xfrm>
            <a:off x="1450153" y="2108722"/>
            <a:ext cx="8552264" cy="4119463"/>
          </a:xfrm>
        </p:spPr>
        <p:txBody>
          <a:bodyPr lIns="0" tIns="0" rIns="0" bIns="0">
            <a:normAutofit/>
          </a:bodyPr>
          <a:lstStyle>
            <a:lvl1pPr marL="228600" indent="-22860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sz="2000"/>
            </a:lvl1pPr>
            <a:lvl2pPr marL="685800" indent="-22860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sz="2000"/>
            </a:lvl2pPr>
            <a:lvl3pPr marL="1143000" indent="-228600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sz="2000"/>
            </a:lvl3pPr>
            <a:lvl4pPr marL="1600200" indent="-228600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sz="2000"/>
            </a:lvl4pPr>
            <a:lvl5pPr marL="2057400" indent="-228600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sz="200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45FE61D9-DA99-9DA5-5DD2-C4118066CA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896628" y="0"/>
            <a:ext cx="0" cy="5943600"/>
          </a:xfrm>
          <a:prstGeom prst="line">
            <a:avLst/>
          </a:prstGeom>
          <a:ln w="19050">
            <a:solidFill>
              <a:schemeClr val="accent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CE64603E-965E-E3BF-203B-F4D9942820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77600" y="0"/>
            <a:ext cx="914400" cy="9144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5DABAFC1-3E76-DCE6-3A6D-E0020C5BE864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>
          <a:xfrm>
            <a:off x="412136" y="5943601"/>
            <a:ext cx="968983" cy="651912"/>
          </a:xfrm>
        </p:spPr>
        <p:txBody>
          <a:bodyPr/>
          <a:lstStyle/>
          <a:p>
            <a:fld id="{18D65601-5AE2-46FC-B138-694DDD2B510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35965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Title"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507175C5-CB2F-2BAC-3704-54DCD1BF043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38031" y="1068169"/>
            <a:ext cx="10115939" cy="2681549"/>
          </a:xfrm>
        </p:spPr>
        <p:txBody>
          <a:bodyPr anchor="b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901905E-33E7-852F-94E3-8E100B3D1E4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914400" y="914400"/>
            <a:ext cx="10363200" cy="5029200"/>
          </a:xfrm>
          <a:prstGeom prst="rect">
            <a:avLst/>
          </a:prstGeom>
          <a:noFill/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B7799F7-CBB1-9649-7D06-F7EEFD4F01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5943600"/>
            <a:ext cx="914400" cy="9144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1AFC5CA-DB29-4B8C-C004-72E4EC761C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77600" y="0"/>
            <a:ext cx="914400" cy="9144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 Placeholder 12">
            <a:extLst>
              <a:ext uri="{FF2B5EF4-FFF2-40B4-BE49-F238E27FC236}">
                <a16:creationId xmlns:a16="http://schemas.microsoft.com/office/drawing/2014/main" id="{E3CB2D2A-7172-87CE-D493-DAF52D62EBF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038031" y="4027047"/>
            <a:ext cx="10115939" cy="1762783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 algn="ctr">
              <a:lnSpc>
                <a:spcPct val="80000"/>
              </a:lnSpc>
              <a:spcBef>
                <a:spcPts val="0"/>
              </a:spcBef>
              <a:buNone/>
              <a:defRPr sz="2000" spc="0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subtitle</a:t>
            </a:r>
          </a:p>
        </p:txBody>
      </p:sp>
    </p:spTree>
    <p:extLst>
      <p:ext uri="{BB962C8B-B14F-4D97-AF65-F5344CB8AC3E}">
        <p14:creationId xmlns:p14="http://schemas.microsoft.com/office/powerpoint/2010/main" val="20695361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2 Content "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75B3424C-4925-A7F7-02CD-84526B2E22E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68814" y="503852"/>
            <a:ext cx="9808773" cy="1427585"/>
          </a:xfrm>
        </p:spPr>
        <p:txBody>
          <a:bodyPr lIns="0">
            <a:normAutofit/>
          </a:bodyPr>
          <a:lstStyle>
            <a:lvl1pPr>
              <a:defRPr sz="3600"/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2" name="Content Placeholder 7">
            <a:extLst>
              <a:ext uri="{FF2B5EF4-FFF2-40B4-BE49-F238E27FC236}">
                <a16:creationId xmlns:a16="http://schemas.microsoft.com/office/drawing/2014/main" id="{AEA3C42D-C3E7-4F13-63E2-96D7A3B21113}"/>
              </a:ext>
            </a:extLst>
          </p:cNvPr>
          <p:cNvSpPr>
            <a:spLocks noGrp="1"/>
          </p:cNvSpPr>
          <p:nvPr>
            <p:ph sz="quarter" idx="12" hasCustomPrompt="1"/>
          </p:nvPr>
        </p:nvSpPr>
        <p:spPr>
          <a:xfrm>
            <a:off x="1468814" y="2057401"/>
            <a:ext cx="4627186" cy="4119463"/>
          </a:xfrm>
        </p:spPr>
        <p:txBody>
          <a:bodyPr lIns="0"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spcAft>
                <a:spcPts val="1200"/>
              </a:spcAft>
              <a:buNone/>
              <a:defRPr sz="2000"/>
            </a:lvl1pPr>
            <a:lvl2pPr marL="228600" indent="-22860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sz="2000"/>
            </a:lvl2pPr>
            <a:lvl3pPr marL="685800" indent="-228600"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sz="2000"/>
            </a:lvl3pPr>
            <a:lvl4pPr marL="1143000" indent="-228600"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sz="2000"/>
            </a:lvl4pPr>
            <a:lvl5pPr marL="1600200" indent="-228600"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sz="200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7">
            <a:extLst>
              <a:ext uri="{FF2B5EF4-FFF2-40B4-BE49-F238E27FC236}">
                <a16:creationId xmlns:a16="http://schemas.microsoft.com/office/drawing/2014/main" id="{617CE1C3-9892-2E23-986F-80ABB41823D6}"/>
              </a:ext>
            </a:extLst>
          </p:cNvPr>
          <p:cNvSpPr>
            <a:spLocks noGrp="1"/>
          </p:cNvSpPr>
          <p:nvPr>
            <p:ph sz="quarter" idx="11" hasCustomPrompt="1"/>
          </p:nvPr>
        </p:nvSpPr>
        <p:spPr>
          <a:xfrm>
            <a:off x="6668185" y="2057401"/>
            <a:ext cx="4609399" cy="4119463"/>
          </a:xfrm>
        </p:spPr>
        <p:txBody>
          <a:bodyPr lIns="0"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spcAft>
                <a:spcPts val="1200"/>
              </a:spcAft>
              <a:buNone/>
              <a:defRPr sz="2000"/>
            </a:lvl1pPr>
            <a:lvl2pPr marL="228600" indent="-228600">
              <a:lnSpc>
                <a:spcPct val="10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sz="2000"/>
            </a:lvl2pPr>
            <a:lvl3pPr marL="685800" indent="-228600"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sz="2000"/>
            </a:lvl3pPr>
            <a:lvl4pPr marL="1143000" indent="-228600"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sz="2000"/>
            </a:lvl4pPr>
            <a:lvl5pPr marL="1600200" indent="-228600"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sz="200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4389812-0415-9025-AB21-4503F7DF3A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77600" y="0"/>
            <a:ext cx="914400" cy="9144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6459A5A0-86AD-344B-A0E4-6C55958151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896628" y="0"/>
            <a:ext cx="0" cy="5943600"/>
          </a:xfrm>
          <a:prstGeom prst="line">
            <a:avLst/>
          </a:prstGeom>
          <a:ln w="19050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1D40DF0B-6602-19D4-3110-4659C28780D5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>
          <a:xfrm>
            <a:off x="412136" y="5943601"/>
            <a:ext cx="968983" cy="651912"/>
          </a:xfrm>
        </p:spPr>
        <p:txBody>
          <a:bodyPr/>
          <a:lstStyle/>
          <a:p>
            <a:fld id="{18D65601-5AE2-46FC-B138-694DDD2B510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17208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2 Content 3"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75B3424C-4925-A7F7-02CD-84526B2E22E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68814" y="503852"/>
            <a:ext cx="9808773" cy="1427585"/>
          </a:xfrm>
        </p:spPr>
        <p:txBody>
          <a:bodyPr lIns="0">
            <a:normAutofit/>
          </a:bodyPr>
          <a:lstStyle>
            <a:lvl1pPr>
              <a:defRPr sz="3600"/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4" name="Content Placeholder 7">
            <a:extLst>
              <a:ext uri="{FF2B5EF4-FFF2-40B4-BE49-F238E27FC236}">
                <a16:creationId xmlns:a16="http://schemas.microsoft.com/office/drawing/2014/main" id="{C355854D-70C0-E6E1-2A0C-284D00A21AEC}"/>
              </a:ext>
            </a:extLst>
          </p:cNvPr>
          <p:cNvSpPr>
            <a:spLocks noGrp="1"/>
          </p:cNvSpPr>
          <p:nvPr>
            <p:ph sz="quarter" idx="12" hasCustomPrompt="1"/>
          </p:nvPr>
        </p:nvSpPr>
        <p:spPr>
          <a:xfrm>
            <a:off x="1468815" y="2057401"/>
            <a:ext cx="3068678" cy="4119463"/>
          </a:xfrm>
        </p:spPr>
        <p:txBody>
          <a:bodyPr lIns="0">
            <a:normAutofit/>
          </a:bodyPr>
          <a:lstStyle>
            <a:lvl1pPr marL="320040" indent="-32004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+mj-lt"/>
              <a:buAutoNum type="arabicPeriod"/>
              <a:defRPr sz="2000"/>
            </a:lvl1pPr>
            <a:lvl2pPr marL="457200" indent="-320040">
              <a:lnSpc>
                <a:spcPct val="100000"/>
              </a:lnSpc>
              <a:spcBef>
                <a:spcPts val="1000"/>
              </a:spcBef>
              <a:spcAft>
                <a:spcPts val="1200"/>
              </a:spcAft>
              <a:buFont typeface="+mj-lt"/>
              <a:buAutoNum type="alphaLcPeriod"/>
              <a:defRPr sz="2000"/>
            </a:lvl2pPr>
            <a:lvl3pPr marL="914400" indent="-320040">
              <a:spcBef>
                <a:spcPts val="1000"/>
              </a:spcBef>
              <a:spcAft>
                <a:spcPts val="1200"/>
              </a:spcAft>
              <a:buFont typeface="+mj-lt"/>
              <a:buAutoNum type="arabicParenR"/>
              <a:defRPr sz="2000"/>
            </a:lvl3pPr>
            <a:lvl4pPr marL="1371600" indent="-320040">
              <a:spcBef>
                <a:spcPts val="1000"/>
              </a:spcBef>
              <a:spcAft>
                <a:spcPts val="1200"/>
              </a:spcAft>
              <a:buFont typeface="+mj-lt"/>
              <a:buAutoNum type="alphaLcParenR"/>
              <a:defRPr sz="2000"/>
            </a:lvl4pPr>
            <a:lvl5pPr marL="1828800" indent="-320040">
              <a:spcBef>
                <a:spcPts val="1000"/>
              </a:spcBef>
              <a:spcAft>
                <a:spcPts val="1200"/>
              </a:spcAft>
              <a:buFont typeface="+mj-lt"/>
              <a:buAutoNum type="romanLcPeriod"/>
              <a:defRPr sz="200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7">
            <a:extLst>
              <a:ext uri="{FF2B5EF4-FFF2-40B4-BE49-F238E27FC236}">
                <a16:creationId xmlns:a16="http://schemas.microsoft.com/office/drawing/2014/main" id="{617CE1C3-9892-2E23-986F-80ABB41823D6}"/>
              </a:ext>
            </a:extLst>
          </p:cNvPr>
          <p:cNvSpPr>
            <a:spLocks noGrp="1"/>
          </p:cNvSpPr>
          <p:nvPr>
            <p:ph sz="quarter" idx="11" hasCustomPrompt="1"/>
          </p:nvPr>
        </p:nvSpPr>
        <p:spPr>
          <a:xfrm>
            <a:off x="5191727" y="2057401"/>
            <a:ext cx="6085857" cy="4119463"/>
          </a:xfrm>
        </p:spPr>
        <p:txBody>
          <a:bodyPr lIns="0"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spcAft>
                <a:spcPts val="1200"/>
              </a:spcAft>
              <a:buNone/>
              <a:defRPr sz="2000"/>
            </a:lvl1pPr>
            <a:lvl2pPr marL="228600" indent="-228600">
              <a:lnSpc>
                <a:spcPct val="10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sz="2000"/>
            </a:lvl2pPr>
            <a:lvl3pPr marL="685800" indent="-228600"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sz="2000"/>
            </a:lvl3pPr>
            <a:lvl4pPr marL="1143000" indent="-228600"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sz="2000"/>
            </a:lvl4pPr>
            <a:lvl5pPr marL="1600200" indent="-228600"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sz="200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4389812-0415-9025-AB21-4503F7DF3A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77600" y="0"/>
            <a:ext cx="914400" cy="9144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6459A5A0-86AD-344B-A0E4-6C55958151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896628" y="0"/>
            <a:ext cx="0" cy="5943600"/>
          </a:xfrm>
          <a:prstGeom prst="line">
            <a:avLst/>
          </a:prstGeom>
          <a:ln w="19050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D7B331F9-6D4A-5020-969F-E961AF374E19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>
          <a:xfrm>
            <a:off x="412136" y="5943601"/>
            <a:ext cx="968983" cy="651912"/>
          </a:xfrm>
        </p:spPr>
        <p:txBody>
          <a:bodyPr/>
          <a:lstStyle/>
          <a:p>
            <a:fld id="{18D65601-5AE2-46FC-B138-694DDD2B510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42378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Picture and Content"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75B3424C-4925-A7F7-02CD-84526B2E22E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68814" y="503852"/>
            <a:ext cx="9808773" cy="1427585"/>
          </a:xfrm>
        </p:spPr>
        <p:txBody>
          <a:bodyPr lIns="0">
            <a:normAutofit/>
          </a:bodyPr>
          <a:lstStyle>
            <a:lvl1pPr>
              <a:defRPr sz="3600"/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357912CB-B8F8-1E65-094F-AD3220E6C79C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1503363" y="2061969"/>
            <a:ext cx="4592637" cy="4805362"/>
          </a:xfrm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12" name="Content Placeholder 7">
            <a:extLst>
              <a:ext uri="{FF2B5EF4-FFF2-40B4-BE49-F238E27FC236}">
                <a16:creationId xmlns:a16="http://schemas.microsoft.com/office/drawing/2014/main" id="{617CE1C3-9892-2E23-986F-80ABB41823D6}"/>
              </a:ext>
            </a:extLst>
          </p:cNvPr>
          <p:cNvSpPr>
            <a:spLocks noGrp="1"/>
          </p:cNvSpPr>
          <p:nvPr>
            <p:ph sz="quarter" idx="11" hasCustomPrompt="1"/>
          </p:nvPr>
        </p:nvSpPr>
        <p:spPr>
          <a:xfrm>
            <a:off x="6787262" y="2052736"/>
            <a:ext cx="4490320" cy="4800598"/>
          </a:xfrm>
        </p:spPr>
        <p:txBody>
          <a:bodyPr lIns="0"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spcAft>
                <a:spcPts val="1200"/>
              </a:spcAft>
              <a:buNone/>
              <a:defRPr sz="2000"/>
            </a:lvl1pPr>
            <a:lvl2pPr marL="800100" indent="-342900">
              <a:lnSpc>
                <a:spcPct val="10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sz="2000"/>
            </a:lvl2pPr>
            <a:lvl3pPr marL="1257300" indent="-342900"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sz="2000"/>
            </a:lvl3pPr>
            <a:lvl4pPr marL="1714500" indent="-342900"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sz="2000"/>
            </a:lvl4pPr>
            <a:lvl5pPr marL="2171700" indent="-342900"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sz="200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" name="Slide Number Placeholder 5">
            <a:extLst>
              <a:ext uri="{FF2B5EF4-FFF2-40B4-BE49-F238E27FC236}">
                <a16:creationId xmlns:a16="http://schemas.microsoft.com/office/drawing/2014/main" id="{8809D86D-3DDE-CA24-4CAA-DF6944B9BCBB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>
          <a:xfrm>
            <a:off x="412136" y="5943601"/>
            <a:ext cx="968983" cy="651912"/>
          </a:xfrm>
        </p:spPr>
        <p:txBody>
          <a:bodyPr/>
          <a:lstStyle/>
          <a:p>
            <a:fld id="{18D65601-5AE2-46FC-B138-694DDD2B510D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4389812-0415-9025-AB21-4503F7DF3A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77600" y="0"/>
            <a:ext cx="914400" cy="9144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6459A5A0-86AD-344B-A0E4-6C55958151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896628" y="0"/>
            <a:ext cx="0" cy="5943600"/>
          </a:xfrm>
          <a:prstGeom prst="line">
            <a:avLst/>
          </a:prstGeom>
          <a:ln w="19050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361074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B82F216-62F1-7E0B-63FD-51C27CDAA1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E61F31D-B959-2AD8-9208-FF08B574DB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32C8C7-5C6C-400B-AEC0-4D8178161BB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b="0" cap="all" spc="150" baseline="0">
                <a:solidFill>
                  <a:schemeClr val="bg2">
                    <a:lumMod val="50000"/>
                  </a:schemeClr>
                </a:solidFill>
                <a:latin typeface="Univers Light" panose="020B0403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7105D6-7B52-4B7D-9473-BCD571A93A0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b="0" cap="all" spc="150" baseline="0">
                <a:solidFill>
                  <a:schemeClr val="bg2">
                    <a:lumMod val="50000"/>
                  </a:schemeClr>
                </a:solidFill>
                <a:latin typeface="Univers Light" panose="020B0403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13EAA0A-7090-4FA3-AD1C-CD457040402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412136" y="5943601"/>
            <a:ext cx="968983" cy="6519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 spc="15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18D65601-5AE2-46FC-B138-694DDD2B510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74338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4" r:id="rId1"/>
    <p:sldLayoutId id="2147483693" r:id="rId2"/>
    <p:sldLayoutId id="2147483692" r:id="rId3"/>
    <p:sldLayoutId id="2147483691" r:id="rId4"/>
    <p:sldLayoutId id="2147483690" r:id="rId5"/>
    <p:sldLayoutId id="2147483689" r:id="rId6"/>
    <p:sldLayoutId id="2147483688" r:id="rId7"/>
    <p:sldLayoutId id="2147483687" r:id="rId8"/>
    <p:sldLayoutId id="2147483686" r:id="rId9"/>
    <p:sldLayoutId id="2147483685" r:id="rId10"/>
    <p:sldLayoutId id="2147483684" r:id="rId11"/>
    <p:sldLayoutId id="2147483682" r:id="rId12"/>
    <p:sldLayoutId id="2147483681" r:id="rId13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454C9E-20FB-B999-9303-C71D1334BA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KAP (KURUMSAL AKREDİTASYON PROGRAMI) İZLEME TAKIMI PROGRAM İZLENCESİ</a:t>
            </a:r>
          </a:p>
        </p:txBody>
      </p:sp>
      <p:pic>
        <p:nvPicPr>
          <p:cNvPr id="3" name="Picture 2" descr="A logo with a red ribbon&#10;&#10;Description automatically generated">
            <a:extLst>
              <a:ext uri="{FF2B5EF4-FFF2-40B4-BE49-F238E27FC236}">
                <a16:creationId xmlns:a16="http://schemas.microsoft.com/office/drawing/2014/main" id="{1262E72C-CC95-E227-D64A-05DF8792FA1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9190" y="3172801"/>
            <a:ext cx="2511879" cy="2608490"/>
          </a:xfrm>
          <a:prstGeom prst="rect">
            <a:avLst/>
          </a:prstGeom>
          <a:ln>
            <a:noFill/>
          </a:ln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558159AE-D60E-4559-83C5-76012BE52BEF}"/>
              </a:ext>
            </a:extLst>
          </p:cNvPr>
          <p:cNvSpPr txBox="1"/>
          <p:nvPr/>
        </p:nvSpPr>
        <p:spPr>
          <a:xfrm>
            <a:off x="5209761" y="3968553"/>
            <a:ext cx="6377608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KIRIKKALE ÜNİVERSİTESİ KALİTE KOORDİNATÖRLÜĞÜ</a:t>
            </a:r>
          </a:p>
        </p:txBody>
      </p:sp>
    </p:spTree>
    <p:extLst>
      <p:ext uri="{BB962C8B-B14F-4D97-AF65-F5344CB8AC3E}">
        <p14:creationId xmlns:p14="http://schemas.microsoft.com/office/powerpoint/2010/main" val="33788224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D97761-0B88-A5E8-0B78-C39173D05F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80962" y="281667"/>
            <a:ext cx="4640418" cy="1220471"/>
          </a:xfrm>
        </p:spPr>
        <p:txBody>
          <a:bodyPr/>
          <a:lstStyle/>
          <a:p>
            <a:r>
              <a:rPr lang="en-US"/>
              <a:t>KAP İZLEME</a:t>
            </a:r>
            <a:r>
              <a:rPr lang="en-US" dirty="0"/>
              <a:t> TAKIMI</a:t>
            </a: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81A79BB4-7A9C-23A5-E63A-B33F5566AA9B}"/>
              </a:ext>
            </a:extLst>
          </p:cNvPr>
          <p:cNvGraphicFramePr>
            <a:graphicFrameLocks noGrp="1"/>
          </p:cNvGraphicFramePr>
          <p:nvPr>
            <p:ph sz="quarter" idx="12"/>
            <p:extLst>
              <p:ext uri="{D42A27DB-BD31-4B8C-83A1-F6EECF244321}">
                <p14:modId xmlns:p14="http://schemas.microsoft.com/office/powerpoint/2010/main" val="3327197377"/>
              </p:ext>
            </p:extLst>
          </p:nvPr>
        </p:nvGraphicFramePr>
        <p:xfrm>
          <a:off x="937172" y="1716689"/>
          <a:ext cx="11189120" cy="4567700"/>
        </p:xfrm>
        <a:graphic>
          <a:graphicData uri="http://schemas.openxmlformats.org/drawingml/2006/table">
            <a:tbl>
              <a:tblPr bandRow="1">
                <a:tableStyleId>{0E3FDE45-AF77-4B5C-9715-49D594BDF05E}</a:tableStyleId>
              </a:tblPr>
              <a:tblGrid>
                <a:gridCol w="6154615">
                  <a:extLst>
                    <a:ext uri="{9D8B030D-6E8A-4147-A177-3AD203B41FA5}">
                      <a16:colId xmlns:a16="http://schemas.microsoft.com/office/drawing/2014/main" val="2768994918"/>
                    </a:ext>
                  </a:extLst>
                </a:gridCol>
                <a:gridCol w="5034505">
                  <a:extLst>
                    <a:ext uri="{9D8B030D-6E8A-4147-A177-3AD203B41FA5}">
                      <a16:colId xmlns:a16="http://schemas.microsoft.com/office/drawing/2014/main" val="3687872654"/>
                    </a:ext>
                  </a:extLst>
                </a:gridCol>
              </a:tblGrid>
              <a:tr h="401476"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  <a:latin typeface="Poppins"/>
                        </a:rPr>
                        <a:t>Prof. Dr. </a:t>
                      </a:r>
                      <a:r>
                        <a:rPr lang="en-US" b="1">
                          <a:effectLst/>
                          <a:latin typeface="Poppins"/>
                        </a:rPr>
                        <a:t>Elif ÇEPNİ</a:t>
                      </a:r>
                      <a:r>
                        <a:rPr lang="en-US">
                          <a:effectLst/>
                          <a:latin typeface="Poppins"/>
                        </a:rPr>
                        <a:t>(</a:t>
                      </a:r>
                      <a:r>
                        <a:rPr lang="en-US" err="1">
                          <a:effectLst/>
                          <a:latin typeface="Poppins"/>
                        </a:rPr>
                        <a:t>Takım</a:t>
                      </a:r>
                      <a:r>
                        <a:rPr lang="en-US">
                          <a:effectLst/>
                          <a:latin typeface="Poppins"/>
                        </a:rPr>
                        <a:t> </a:t>
                      </a:r>
                      <a:r>
                        <a:rPr lang="en-US" err="1">
                          <a:effectLst/>
                          <a:latin typeface="Poppins"/>
                        </a:rPr>
                        <a:t>Başkanı</a:t>
                      </a:r>
                      <a:r>
                        <a:rPr lang="en-US">
                          <a:effectLst/>
                          <a:latin typeface="Poppins"/>
                        </a:rPr>
                        <a:t>)</a:t>
                      </a:r>
                    </a:p>
                  </a:txBody>
                  <a:tcPr anchor="ctr">
                    <a:lnL w="9525" cap="flat" cmpd="sng" algn="ctr">
                      <a:solidFill>
                        <a:srgbClr val="60A1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0A4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0A1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0AB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3FB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err="1">
                          <a:effectLst/>
                          <a:latin typeface="Poppins"/>
                        </a:rPr>
                        <a:t>Karabük</a:t>
                      </a:r>
                      <a:r>
                        <a:rPr lang="en-US" dirty="0">
                          <a:effectLst/>
                          <a:latin typeface="Poppins"/>
                        </a:rPr>
                        <a:t> </a:t>
                      </a:r>
                      <a:r>
                        <a:rPr lang="en-US" dirty="0" err="1">
                          <a:effectLst/>
                          <a:latin typeface="Poppins"/>
                        </a:rPr>
                        <a:t>Üniversitesi</a:t>
                      </a:r>
                    </a:p>
                  </a:txBody>
                  <a:tcPr anchor="ctr">
                    <a:lnL w="9525" cap="flat" cmpd="sng" algn="ctr">
                      <a:solidFill>
                        <a:srgbClr val="80A4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0A2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80A4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40AD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3F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5983876"/>
                  </a:ext>
                </a:extLst>
              </a:tr>
              <a:tr h="401476"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  <a:latin typeface="Poppins"/>
                        </a:rPr>
                        <a:t>Prof. Dr. </a:t>
                      </a:r>
                      <a:r>
                        <a:rPr lang="en-US" b="1">
                          <a:effectLst/>
                          <a:latin typeface="Poppins"/>
                        </a:rPr>
                        <a:t>Adnan ÇALIK</a:t>
                      </a:r>
                      <a:r>
                        <a:rPr lang="en-US">
                          <a:effectLst/>
                          <a:latin typeface="Poppins"/>
                        </a:rPr>
                        <a:t> (Akademik </a:t>
                      </a:r>
                      <a:r>
                        <a:rPr lang="en-US" err="1">
                          <a:effectLst/>
                          <a:latin typeface="Poppins"/>
                        </a:rPr>
                        <a:t>Değerlendirici</a:t>
                      </a:r>
                      <a:r>
                        <a:rPr lang="en-US">
                          <a:effectLst/>
                          <a:latin typeface="Poppins"/>
                        </a:rPr>
                        <a:t>)</a:t>
                      </a:r>
                    </a:p>
                  </a:txBody>
                  <a:tcPr anchor="ctr">
                    <a:lnL w="9525" cap="flat" cmpd="sng" algn="ctr">
                      <a:solidFill>
                        <a:srgbClr val="80AB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40AD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80AB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0AA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effectLst/>
                          <a:latin typeface="Poppins"/>
                        </a:rPr>
                        <a:t>Isparta </a:t>
                      </a:r>
                      <a:r>
                        <a:rPr lang="en-US" dirty="0" err="1">
                          <a:effectLst/>
                          <a:latin typeface="Poppins"/>
                        </a:rPr>
                        <a:t>Uygulamalı</a:t>
                      </a:r>
                      <a:r>
                        <a:rPr lang="en-US" dirty="0">
                          <a:effectLst/>
                          <a:latin typeface="Poppins"/>
                        </a:rPr>
                        <a:t> </a:t>
                      </a:r>
                      <a:r>
                        <a:rPr lang="en-US" dirty="0" err="1">
                          <a:effectLst/>
                          <a:latin typeface="Poppins"/>
                        </a:rPr>
                        <a:t>Bilimler</a:t>
                      </a:r>
                      <a:r>
                        <a:rPr lang="en-US" dirty="0">
                          <a:effectLst/>
                          <a:latin typeface="Poppins"/>
                        </a:rPr>
                        <a:t> </a:t>
                      </a:r>
                      <a:r>
                        <a:rPr lang="en-US" dirty="0" err="1">
                          <a:effectLst/>
                          <a:latin typeface="Poppins"/>
                        </a:rPr>
                        <a:t>Üniversitesi</a:t>
                      </a:r>
                    </a:p>
                  </a:txBody>
                  <a:tcPr anchor="ctr">
                    <a:lnL w="9525" cap="flat" cmpd="sng" algn="ctr">
                      <a:solidFill>
                        <a:srgbClr val="40AD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20AF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40AD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0AD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6361888"/>
                  </a:ext>
                </a:extLst>
              </a:tr>
              <a:tr h="401476"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  <a:latin typeface="Poppins"/>
                        </a:rPr>
                        <a:t>Prof. Dr. </a:t>
                      </a:r>
                      <a:r>
                        <a:rPr lang="en-US" b="1">
                          <a:effectLst/>
                          <a:latin typeface="Poppins"/>
                        </a:rPr>
                        <a:t>Cansu ALPASLAN</a:t>
                      </a:r>
                      <a:r>
                        <a:rPr lang="en-US">
                          <a:effectLst/>
                          <a:latin typeface="Poppins"/>
                        </a:rPr>
                        <a:t> (Akademik </a:t>
                      </a:r>
                      <a:r>
                        <a:rPr lang="en-US" err="1">
                          <a:effectLst/>
                          <a:latin typeface="Poppins"/>
                        </a:rPr>
                        <a:t>Değerlendirici</a:t>
                      </a:r>
                      <a:r>
                        <a:rPr lang="en-US">
                          <a:effectLst/>
                          <a:latin typeface="Poppins"/>
                        </a:rPr>
                        <a:t>)</a:t>
                      </a:r>
                    </a:p>
                  </a:txBody>
                  <a:tcPr anchor="ctr">
                    <a:lnL w="9525" cap="flat" cmpd="sng" algn="ctr">
                      <a:solidFill>
                        <a:srgbClr val="C0AA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0AD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0AA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20AD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3FB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effectLst/>
                          <a:latin typeface="Poppins"/>
                        </a:rPr>
                        <a:t>Gazi </a:t>
                      </a:r>
                      <a:r>
                        <a:rPr lang="en-US" dirty="0" err="1">
                          <a:effectLst/>
                          <a:latin typeface="Poppins"/>
                        </a:rPr>
                        <a:t>Üniversitesi</a:t>
                      </a:r>
                    </a:p>
                  </a:txBody>
                  <a:tcPr anchor="ctr">
                    <a:lnL w="9525" cap="flat" cmpd="sng" algn="ctr">
                      <a:solidFill>
                        <a:srgbClr val="C0AD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0AA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0AD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0B5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3F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8389849"/>
                  </a:ext>
                </a:extLst>
              </a:tr>
              <a:tr h="401476"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  <a:latin typeface="Poppins"/>
                        </a:rPr>
                        <a:t>Prof. Dr. </a:t>
                      </a:r>
                      <a:r>
                        <a:rPr lang="en-US" b="1">
                          <a:effectLst/>
                          <a:latin typeface="Poppins"/>
                        </a:rPr>
                        <a:t>Mete Özcan</a:t>
                      </a:r>
                      <a:r>
                        <a:rPr lang="en-US">
                          <a:effectLst/>
                          <a:latin typeface="Poppins"/>
                        </a:rPr>
                        <a:t> (Akademik </a:t>
                      </a:r>
                      <a:r>
                        <a:rPr lang="en-US" err="1">
                          <a:effectLst/>
                          <a:latin typeface="Poppins"/>
                        </a:rPr>
                        <a:t>Değerlendirici</a:t>
                      </a:r>
                      <a:r>
                        <a:rPr lang="en-US">
                          <a:effectLst/>
                          <a:latin typeface="Poppins"/>
                        </a:rPr>
                        <a:t>)</a:t>
                      </a:r>
                    </a:p>
                  </a:txBody>
                  <a:tcPr anchor="ctr">
                    <a:lnL w="9525" cap="flat" cmpd="sng" algn="ctr">
                      <a:solidFill>
                        <a:srgbClr val="20AD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0B5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20AD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0B1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effectLst/>
                          <a:latin typeface="Poppins"/>
                        </a:rPr>
                        <a:t>Fırat </a:t>
                      </a:r>
                      <a:r>
                        <a:rPr lang="en-US" dirty="0" err="1">
                          <a:effectLst/>
                          <a:latin typeface="Poppins"/>
                        </a:rPr>
                        <a:t>Üniversitesi</a:t>
                      </a:r>
                    </a:p>
                  </a:txBody>
                  <a:tcPr anchor="ctr">
                    <a:lnL w="9525" cap="flat" cmpd="sng" algn="ctr">
                      <a:solidFill>
                        <a:srgbClr val="80B5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B2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80B5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0B6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3958520"/>
                  </a:ext>
                </a:extLst>
              </a:tr>
              <a:tr h="401476"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  <a:latin typeface="Poppins"/>
                        </a:rPr>
                        <a:t>Prof. Dr. </a:t>
                      </a:r>
                      <a:r>
                        <a:rPr lang="en-US" b="1">
                          <a:effectLst/>
                          <a:latin typeface="Poppins"/>
                        </a:rPr>
                        <a:t>YAKUP POYRAZ</a:t>
                      </a:r>
                      <a:r>
                        <a:rPr lang="en-US">
                          <a:effectLst/>
                          <a:latin typeface="Poppins"/>
                        </a:rPr>
                        <a:t> (Akademik </a:t>
                      </a:r>
                      <a:r>
                        <a:rPr lang="en-US" err="1">
                          <a:effectLst/>
                          <a:latin typeface="Poppins"/>
                        </a:rPr>
                        <a:t>Değerlendirici</a:t>
                      </a:r>
                      <a:r>
                        <a:rPr lang="en-US">
                          <a:effectLst/>
                          <a:latin typeface="Poppins"/>
                        </a:rPr>
                        <a:t>)</a:t>
                      </a:r>
                    </a:p>
                  </a:txBody>
                  <a:tcPr anchor="ctr">
                    <a:lnL w="9525" cap="flat" cmpd="sng" algn="ctr">
                      <a:solidFill>
                        <a:srgbClr val="60B1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0B6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0B1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B4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3FB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effectLst/>
                          <a:latin typeface="Poppins"/>
                        </a:rPr>
                        <a:t>KAHRAMANMARAŞ SÜTÇÜ İMAM ÜNİVERSİTESİ</a:t>
                      </a:r>
                    </a:p>
                  </a:txBody>
                  <a:tcPr anchor="ctr">
                    <a:lnL w="9525" cap="flat" cmpd="sng" algn="ctr">
                      <a:solidFill>
                        <a:srgbClr val="80B6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20B4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80B6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0B4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3F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1445488"/>
                  </a:ext>
                </a:extLst>
              </a:tr>
              <a:tr h="573537"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  <a:latin typeface="Poppins"/>
                        </a:rPr>
                        <a:t>Dr. </a:t>
                      </a:r>
                      <a:r>
                        <a:rPr lang="en-US" err="1">
                          <a:effectLst/>
                          <a:latin typeface="Poppins"/>
                        </a:rPr>
                        <a:t>Öğretim</a:t>
                      </a:r>
                      <a:r>
                        <a:rPr lang="en-US">
                          <a:effectLst/>
                          <a:latin typeface="Poppins"/>
                        </a:rPr>
                        <a:t> </a:t>
                      </a:r>
                      <a:r>
                        <a:rPr lang="en-US" err="1">
                          <a:effectLst/>
                          <a:latin typeface="Poppins"/>
                        </a:rPr>
                        <a:t>Üyesi</a:t>
                      </a:r>
                      <a:r>
                        <a:rPr lang="en-US">
                          <a:effectLst/>
                          <a:latin typeface="Poppins"/>
                        </a:rPr>
                        <a:t> </a:t>
                      </a:r>
                      <a:r>
                        <a:rPr lang="en-US" b="1">
                          <a:effectLst/>
                          <a:latin typeface="Poppins"/>
                        </a:rPr>
                        <a:t>Mehmet Kürşat ÖKSÜZ</a:t>
                      </a:r>
                      <a:r>
                        <a:rPr lang="en-US">
                          <a:effectLst/>
                          <a:latin typeface="Poppins"/>
                        </a:rPr>
                        <a:t> (Akademik </a:t>
                      </a:r>
                      <a:r>
                        <a:rPr lang="en-US" err="1">
                          <a:effectLst/>
                          <a:latin typeface="Poppins"/>
                        </a:rPr>
                        <a:t>Değerlendirici</a:t>
                      </a:r>
                      <a:r>
                        <a:rPr lang="en-US">
                          <a:effectLst/>
                          <a:latin typeface="Poppins"/>
                        </a:rPr>
                        <a:t>)</a:t>
                      </a:r>
                    </a:p>
                  </a:txBody>
                  <a:tcPr anchor="ctr">
                    <a:lnL w="9525" cap="flat" cmpd="sng" algn="ctr">
                      <a:solidFill>
                        <a:srgbClr val="00B4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0B4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B4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0BC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effectLst/>
                          <a:latin typeface="Poppins"/>
                        </a:rPr>
                        <a:t>Erzincan Binali Yıldırım </a:t>
                      </a:r>
                      <a:r>
                        <a:rPr lang="en-US" dirty="0" err="1">
                          <a:effectLst/>
                          <a:latin typeface="Poppins"/>
                        </a:rPr>
                        <a:t>Üniversitesi</a:t>
                      </a:r>
                    </a:p>
                  </a:txBody>
                  <a:tcPr anchor="ctr">
                    <a:lnL w="9525" cap="flat" cmpd="sng" algn="ctr">
                      <a:solidFill>
                        <a:srgbClr val="E0B4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0B5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0B4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20BF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6238466"/>
                  </a:ext>
                </a:extLst>
              </a:tr>
              <a:tr h="573537">
                <a:tc>
                  <a:txBody>
                    <a:bodyPr/>
                    <a:lstStyle/>
                    <a:p>
                      <a:r>
                        <a:rPr lang="en-US" err="1">
                          <a:effectLst/>
                          <a:latin typeface="Poppins"/>
                        </a:rPr>
                        <a:t>Kalite</a:t>
                      </a:r>
                      <a:r>
                        <a:rPr lang="en-US">
                          <a:effectLst/>
                          <a:latin typeface="Poppins"/>
                        </a:rPr>
                        <a:t> </a:t>
                      </a:r>
                      <a:r>
                        <a:rPr lang="en-US" err="1">
                          <a:effectLst/>
                          <a:latin typeface="Poppins"/>
                        </a:rPr>
                        <a:t>Koordinatörü</a:t>
                      </a:r>
                      <a:r>
                        <a:rPr lang="en-US">
                          <a:effectLst/>
                          <a:latin typeface="Poppins"/>
                        </a:rPr>
                        <a:t> </a:t>
                      </a:r>
                      <a:r>
                        <a:rPr lang="en-US" b="1">
                          <a:effectLst/>
                          <a:latin typeface="Poppins"/>
                        </a:rPr>
                        <a:t>Gülcan AKPINAR</a:t>
                      </a:r>
                      <a:r>
                        <a:rPr lang="en-US">
                          <a:effectLst/>
                          <a:latin typeface="Poppins"/>
                        </a:rPr>
                        <a:t> (</a:t>
                      </a:r>
                      <a:r>
                        <a:rPr lang="en-US" err="1">
                          <a:effectLst/>
                          <a:latin typeface="Poppins"/>
                        </a:rPr>
                        <a:t>İdari</a:t>
                      </a:r>
                      <a:r>
                        <a:rPr lang="en-US">
                          <a:effectLst/>
                          <a:latin typeface="Poppins"/>
                        </a:rPr>
                        <a:t> </a:t>
                      </a:r>
                      <a:r>
                        <a:rPr lang="en-US" err="1">
                          <a:effectLst/>
                          <a:latin typeface="Poppins"/>
                        </a:rPr>
                        <a:t>Değerlendirici</a:t>
                      </a:r>
                      <a:r>
                        <a:rPr lang="en-US">
                          <a:effectLst/>
                          <a:latin typeface="Poppins"/>
                        </a:rPr>
                        <a:t>)</a:t>
                      </a:r>
                    </a:p>
                  </a:txBody>
                  <a:tcPr anchor="ctr">
                    <a:lnL w="9525" cap="flat" cmpd="sng" algn="ctr">
                      <a:solidFill>
                        <a:srgbClr val="E0BC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20BF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0BC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0B9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3FB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err="1">
                          <a:effectLst/>
                          <a:latin typeface="Poppins"/>
                        </a:rPr>
                        <a:t>Ondokuz</a:t>
                      </a:r>
                      <a:r>
                        <a:rPr lang="en-US" dirty="0">
                          <a:effectLst/>
                          <a:latin typeface="Poppins"/>
                        </a:rPr>
                        <a:t> </a:t>
                      </a:r>
                      <a:r>
                        <a:rPr lang="en-US" dirty="0" err="1">
                          <a:effectLst/>
                          <a:latin typeface="Poppins"/>
                        </a:rPr>
                        <a:t>Mayıs</a:t>
                      </a:r>
                      <a:r>
                        <a:rPr lang="en-US" dirty="0">
                          <a:effectLst/>
                          <a:latin typeface="Poppins"/>
                        </a:rPr>
                        <a:t> </a:t>
                      </a:r>
                      <a:r>
                        <a:rPr lang="en-US" dirty="0" err="1">
                          <a:effectLst/>
                          <a:latin typeface="Poppins"/>
                        </a:rPr>
                        <a:t>Üniversitesi</a:t>
                      </a:r>
                    </a:p>
                  </a:txBody>
                  <a:tcPr anchor="ctr">
                    <a:lnL w="9525" cap="flat" cmpd="sng" algn="ctr">
                      <a:solidFill>
                        <a:srgbClr val="20BF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40BA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20BF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0C0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3F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6644238"/>
                  </a:ext>
                </a:extLst>
              </a:tr>
              <a:tr h="401476"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  <a:latin typeface="Poppins"/>
                        </a:rPr>
                        <a:t>Burak </a:t>
                      </a:r>
                      <a:r>
                        <a:rPr lang="en-US" b="1">
                          <a:effectLst/>
                          <a:latin typeface="Poppins"/>
                        </a:rPr>
                        <a:t>ŞEN</a:t>
                      </a:r>
                      <a:r>
                        <a:rPr lang="en-US">
                          <a:effectLst/>
                          <a:latin typeface="Poppins"/>
                        </a:rPr>
                        <a:t> (</a:t>
                      </a:r>
                      <a:r>
                        <a:rPr lang="en-US" err="1">
                          <a:effectLst/>
                          <a:latin typeface="Poppins"/>
                        </a:rPr>
                        <a:t>Öğrenci</a:t>
                      </a:r>
                      <a:r>
                        <a:rPr lang="en-US">
                          <a:effectLst/>
                          <a:latin typeface="Poppins"/>
                        </a:rPr>
                        <a:t> </a:t>
                      </a:r>
                      <a:r>
                        <a:rPr lang="en-US" err="1">
                          <a:effectLst/>
                          <a:latin typeface="Poppins"/>
                        </a:rPr>
                        <a:t>Değerlendirici</a:t>
                      </a:r>
                      <a:r>
                        <a:rPr lang="en-US">
                          <a:effectLst/>
                          <a:latin typeface="Poppins"/>
                        </a:rPr>
                        <a:t>)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0B9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0C0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0B9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0BD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effectLst/>
                          <a:latin typeface="Poppins"/>
                        </a:rPr>
                        <a:t>Alanya </a:t>
                      </a:r>
                      <a:r>
                        <a:rPr lang="en-US" dirty="0" err="1">
                          <a:effectLst/>
                          <a:latin typeface="Poppins"/>
                        </a:rPr>
                        <a:t>Üniversitesi</a:t>
                      </a:r>
                    </a:p>
                  </a:txBody>
                  <a:tcPr anchor="ctr">
                    <a:lnL w="9525" cap="flat" cmpd="sng" algn="ctr">
                      <a:solidFill>
                        <a:srgbClr val="60C0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0C0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0C0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0BD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1824591"/>
                  </a:ext>
                </a:extLst>
              </a:tr>
              <a:tr h="573537"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  <a:latin typeface="Poppins"/>
                        </a:rPr>
                        <a:t>Prof. Dr.</a:t>
                      </a:r>
                      <a:r>
                        <a:rPr lang="en-US" b="1">
                          <a:effectLst/>
                          <a:latin typeface="Poppins"/>
                        </a:rPr>
                        <a:t> Elisabed BZHALAVA</a:t>
                      </a:r>
                      <a:r>
                        <a:rPr lang="en-US">
                          <a:effectLst/>
                          <a:latin typeface="Poppins"/>
                        </a:rPr>
                        <a:t> (</a:t>
                      </a:r>
                      <a:r>
                        <a:rPr lang="en-US" err="1">
                          <a:effectLst/>
                          <a:latin typeface="Poppins"/>
                        </a:rPr>
                        <a:t>Uluslararası</a:t>
                      </a:r>
                      <a:r>
                        <a:rPr lang="en-US">
                          <a:effectLst/>
                          <a:latin typeface="Poppins"/>
                        </a:rPr>
                        <a:t> </a:t>
                      </a:r>
                      <a:r>
                        <a:rPr lang="en-US" err="1">
                          <a:effectLst/>
                          <a:latin typeface="Poppins"/>
                        </a:rPr>
                        <a:t>Değerlendirici</a:t>
                      </a:r>
                      <a:r>
                        <a:rPr lang="en-US">
                          <a:effectLst/>
                          <a:latin typeface="Poppins"/>
                        </a:rPr>
                        <a:t>)</a:t>
                      </a:r>
                    </a:p>
                  </a:txBody>
                  <a:tcPr anchor="ctr">
                    <a:lnL w="9525" cap="flat" cmpd="sng" algn="ctr">
                      <a:solidFill>
                        <a:srgbClr val="80BD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0BD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80BD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0BD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3FB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effectLst/>
                          <a:latin typeface="Poppins"/>
                        </a:rPr>
                        <a:t>Ivane Javakhishvili Tbilisi State University-GÜRCİSTAN</a:t>
                      </a:r>
                    </a:p>
                  </a:txBody>
                  <a:tcPr anchor="ctr">
                    <a:lnL w="9525" cap="flat" cmpd="sng" algn="ctr">
                      <a:solidFill>
                        <a:srgbClr val="E0BD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20C1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0BD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0BD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3F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6561412"/>
                  </a:ext>
                </a:extLst>
              </a:tr>
            </a:tbl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CD4601E-33F5-5714-867D-A0B584DA7C11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18D65601-5AE2-46FC-B138-694DDD2B510D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74552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5756543-DA8C-CEE2-0E13-19DE61C1349B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18D65601-5AE2-46FC-B138-694DDD2B510D}" type="slidenum">
              <a:rPr lang="en-US" smtClean="0"/>
              <a:pPr/>
              <a:t>3</a:t>
            </a:fld>
            <a:endParaRPr lang="en-US"/>
          </a:p>
        </p:txBody>
      </p:sp>
      <p:graphicFrame>
        <p:nvGraphicFramePr>
          <p:cNvPr id="15" name="Table 14">
            <a:extLst>
              <a:ext uri="{FF2B5EF4-FFF2-40B4-BE49-F238E27FC236}">
                <a16:creationId xmlns:a16="http://schemas.microsoft.com/office/drawing/2014/main" id="{A784AFBB-6EFA-0F9D-F511-9DE1E9F8606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86738840"/>
              </p:ext>
            </p:extLst>
          </p:nvPr>
        </p:nvGraphicFramePr>
        <p:xfrm>
          <a:off x="1000648" y="1203010"/>
          <a:ext cx="11100892" cy="5258321"/>
        </p:xfrm>
        <a:graphic>
          <a:graphicData uri="http://schemas.openxmlformats.org/drawingml/2006/table">
            <a:tbl>
              <a:tblPr firstRow="1" bandRow="1">
                <a:tableStyleId>{0E3FDE45-AF77-4B5C-9715-49D594BDF05E}</a:tableStyleId>
              </a:tblPr>
              <a:tblGrid>
                <a:gridCol w="2418521">
                  <a:extLst>
                    <a:ext uri="{9D8B030D-6E8A-4147-A177-3AD203B41FA5}">
                      <a16:colId xmlns:a16="http://schemas.microsoft.com/office/drawing/2014/main" val="1450670511"/>
                    </a:ext>
                  </a:extLst>
                </a:gridCol>
                <a:gridCol w="4982073">
                  <a:extLst>
                    <a:ext uri="{9D8B030D-6E8A-4147-A177-3AD203B41FA5}">
                      <a16:colId xmlns:a16="http://schemas.microsoft.com/office/drawing/2014/main" val="2429110004"/>
                    </a:ext>
                  </a:extLst>
                </a:gridCol>
                <a:gridCol w="3700298">
                  <a:extLst>
                    <a:ext uri="{9D8B030D-6E8A-4147-A177-3AD203B41FA5}">
                      <a16:colId xmlns:a16="http://schemas.microsoft.com/office/drawing/2014/main" val="457827404"/>
                    </a:ext>
                  </a:extLst>
                </a:gridCol>
              </a:tblGrid>
              <a:tr h="1185333">
                <a:tc>
                  <a:txBody>
                    <a:bodyPr/>
                    <a:lstStyle/>
                    <a:p>
                      <a:r>
                        <a:rPr lang="en-US" b="0"/>
                        <a:t>10:00-12:00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0" i="0" u="none" strike="noStrike" noProof="0" err="1">
                          <a:latin typeface="Univers Light"/>
                        </a:rPr>
                        <a:t>Değerlendirme</a:t>
                      </a:r>
                      <a:r>
                        <a:rPr lang="en-US" sz="1800" b="0" i="0" u="none" strike="noStrike" noProof="0">
                          <a:latin typeface="Univers Light"/>
                        </a:rPr>
                        <a:t> </a:t>
                      </a:r>
                      <a:r>
                        <a:rPr lang="en-US" sz="1800" b="0" i="0" u="none" strike="noStrike" noProof="0" err="1">
                          <a:latin typeface="Univers Light"/>
                        </a:rPr>
                        <a:t>takımı</a:t>
                      </a:r>
                      <a:r>
                        <a:rPr lang="en-US" sz="1800" b="0" i="0" u="none" strike="noStrike" noProof="0">
                          <a:latin typeface="Univers Light"/>
                        </a:rPr>
                        <a:t> </a:t>
                      </a:r>
                      <a:r>
                        <a:rPr lang="en-US" sz="1800" b="0" i="0" u="none" strike="noStrike" noProof="0" err="1">
                          <a:latin typeface="Univers Light"/>
                        </a:rPr>
                        <a:t>üyelerinin</a:t>
                      </a:r>
                      <a:r>
                        <a:rPr lang="en-US" sz="1800" b="0" i="0" u="none" strike="noStrike" noProof="0">
                          <a:latin typeface="Univers Light"/>
                        </a:rPr>
                        <a:t> </a:t>
                      </a:r>
                      <a:r>
                        <a:rPr lang="en-US" sz="1800" b="0" i="0" u="none" strike="noStrike" noProof="0" err="1">
                          <a:latin typeface="Univers Light"/>
                        </a:rPr>
                        <a:t>kendi</a:t>
                      </a:r>
                      <a:r>
                        <a:rPr lang="en-US" sz="1800" b="0" i="0" u="none" strike="noStrike" noProof="0">
                          <a:latin typeface="Univers Light"/>
                        </a:rPr>
                        <a:t> </a:t>
                      </a:r>
                      <a:r>
                        <a:rPr lang="en-US" sz="1800" b="0" i="0" u="none" strike="noStrike" noProof="0" err="1">
                          <a:latin typeface="Univers Light"/>
                        </a:rPr>
                        <a:t>arasında</a:t>
                      </a:r>
                      <a:r>
                        <a:rPr lang="en-US" sz="1800" b="0" i="0" u="none" strike="noStrike" noProof="0">
                          <a:latin typeface="Univers Light"/>
                        </a:rPr>
                        <a:t> </a:t>
                      </a:r>
                      <a:r>
                        <a:rPr lang="en-US" sz="1800" b="0" i="0" u="none" strike="noStrike" noProof="0" err="1">
                          <a:latin typeface="Univers Light"/>
                        </a:rPr>
                        <a:t>yapacağı</a:t>
                      </a:r>
                      <a:r>
                        <a:rPr lang="en-US" sz="1800" b="0" i="0" u="none" strike="noStrike" noProof="0">
                          <a:latin typeface="Univers Light"/>
                        </a:rPr>
                        <a:t> </a:t>
                      </a:r>
                      <a:r>
                        <a:rPr lang="en-US" sz="1800" b="0" i="0" u="none" strike="noStrike" noProof="0" err="1">
                          <a:latin typeface="Univers Light"/>
                        </a:rPr>
                        <a:t>toplantı</a:t>
                      </a:r>
                      <a:endParaRPr lang="en-US" err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1800" b="0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Takım</a:t>
                      </a:r>
                      <a:r>
                        <a:rPr lang="en-US" sz="1800" b="0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 </a:t>
                      </a:r>
                      <a:r>
                        <a:rPr lang="en-US" sz="1800" b="0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üyeleri</a:t>
                      </a:r>
                      <a:r>
                        <a:rPr lang="en-US" sz="1800" b="0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 </a:t>
                      </a:r>
                      <a:r>
                        <a:rPr lang="en-US" sz="1800" b="0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arasında</a:t>
                      </a:r>
                      <a:r>
                        <a:rPr lang="en-US" sz="1800" b="0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 </a:t>
                      </a:r>
                      <a:r>
                        <a:rPr lang="en-US" sz="1800" b="0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görev</a:t>
                      </a:r>
                      <a:r>
                        <a:rPr lang="en-US" sz="1800" b="0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 </a:t>
                      </a:r>
                      <a:r>
                        <a:rPr lang="en-US" sz="1800" b="0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dağılımı</a:t>
                      </a:r>
                      <a:r>
                        <a:rPr lang="en-US" sz="1800" b="0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, </a:t>
                      </a:r>
                      <a:r>
                        <a:rPr lang="en-US" sz="1800" b="0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ziyaret</a:t>
                      </a:r>
                      <a:r>
                        <a:rPr lang="en-US" sz="1800" b="0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 </a:t>
                      </a:r>
                      <a:r>
                        <a:rPr lang="en-US" sz="1800" b="0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planı</a:t>
                      </a:r>
                      <a:r>
                        <a:rPr lang="en-US" sz="1800" b="0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 </a:t>
                      </a:r>
                      <a:r>
                        <a:rPr lang="en-US" sz="1800" b="0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bir</a:t>
                      </a:r>
                      <a:r>
                        <a:rPr lang="en-US" sz="1800" b="0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 </a:t>
                      </a:r>
                      <a:r>
                        <a:rPr lang="en-US" sz="1800" b="0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kuruma</a:t>
                      </a:r>
                      <a:r>
                        <a:rPr lang="en-US" sz="1800" b="0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 </a:t>
                      </a:r>
                      <a:r>
                        <a:rPr lang="en-US" sz="1800" b="0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ilişkin</a:t>
                      </a:r>
                      <a:r>
                        <a:rPr lang="en-US" sz="1800" b="0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 </a:t>
                      </a:r>
                      <a:r>
                        <a:rPr lang="en-US" sz="1800" b="0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KİDR’nin</a:t>
                      </a:r>
                      <a:r>
                        <a:rPr lang="en-US" sz="1800" b="0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 </a:t>
                      </a:r>
                      <a:r>
                        <a:rPr lang="en-US" sz="1800" b="0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görüşülmesi</a:t>
                      </a:r>
                      <a:r>
                        <a:rPr lang="en-US" sz="1800" b="0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 vb. </a:t>
                      </a:r>
                      <a:r>
                        <a:rPr lang="en-US" sz="1800" b="0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Etkinlikler</a:t>
                      </a:r>
                      <a:endParaRPr lang="en-US" err="1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16807420"/>
                  </a:ext>
                </a:extLst>
              </a:tr>
              <a:tr h="1143521">
                <a:tc>
                  <a:txBody>
                    <a:bodyPr/>
                    <a:lstStyle/>
                    <a:p>
                      <a:r>
                        <a:rPr lang="en-US" b="1"/>
                        <a:t>12:30-13:30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Değerlendirme</a:t>
                      </a:r>
                      <a:r>
                        <a:rPr lang="en-US" sz="1800" b="1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 </a:t>
                      </a:r>
                      <a:r>
                        <a:rPr lang="en-US" sz="1800" b="1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takımının</a:t>
                      </a:r>
                      <a:r>
                        <a:rPr lang="en-US" sz="1800" b="1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, </a:t>
                      </a:r>
                      <a:r>
                        <a:rPr lang="en-US" sz="1800" b="1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kurum</a:t>
                      </a:r>
                      <a:r>
                        <a:rPr lang="en-US" sz="1800" b="1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 </a:t>
                      </a:r>
                      <a:r>
                        <a:rPr lang="en-US" sz="1800" b="1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rektörü</a:t>
                      </a:r>
                      <a:r>
                        <a:rPr lang="en-US" sz="1800" b="1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 </a:t>
                      </a:r>
                      <a:r>
                        <a:rPr lang="en-US" sz="1800" b="1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ve</a:t>
                      </a:r>
                      <a:r>
                        <a:rPr lang="en-US" sz="1800" b="1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 </a:t>
                      </a:r>
                      <a:r>
                        <a:rPr lang="en-US" sz="1800" b="1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üst</a:t>
                      </a:r>
                      <a:r>
                        <a:rPr lang="en-US" sz="1800" b="1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 </a:t>
                      </a:r>
                      <a:r>
                        <a:rPr lang="en-US" sz="1800" b="1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yöneticileriyle</a:t>
                      </a:r>
                      <a:r>
                        <a:rPr lang="en-US" sz="1800" b="1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 </a:t>
                      </a:r>
                      <a:r>
                        <a:rPr lang="en-US" sz="1800" b="1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tanışma</a:t>
                      </a:r>
                      <a:r>
                        <a:rPr lang="en-US" sz="1800" b="1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 </a:t>
                      </a:r>
                      <a:r>
                        <a:rPr lang="en-US" sz="1800" b="1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toplantısı</a:t>
                      </a:r>
                      <a:endParaRPr lang="en-US" sz="1800" b="1" i="0" u="none" strike="noStrike" noProof="0">
                        <a:solidFill>
                          <a:srgbClr val="000000"/>
                        </a:solidFill>
                        <a:latin typeface="Univers Light"/>
                      </a:endParaRPr>
                    </a:p>
                    <a:p>
                      <a:pPr lvl="0">
                        <a:buNone/>
                      </a:pPr>
                      <a:endParaRPr lang="en-U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Tanışma</a:t>
                      </a:r>
                      <a:r>
                        <a:rPr lang="en-US" sz="1800" b="1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 </a:t>
                      </a:r>
                      <a:r>
                        <a:rPr lang="en-US" sz="1800" b="1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ve</a:t>
                      </a:r>
                      <a:r>
                        <a:rPr lang="en-US" sz="1800" b="1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 </a:t>
                      </a:r>
                      <a:r>
                        <a:rPr lang="en-US" sz="1800" b="1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değerlendirme</a:t>
                      </a:r>
                      <a:r>
                        <a:rPr lang="en-US" sz="1800" b="1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 </a:t>
                      </a:r>
                      <a:r>
                        <a:rPr lang="en-US" sz="1800" b="1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sürecine</a:t>
                      </a:r>
                      <a:r>
                        <a:rPr lang="en-US" sz="1800" b="1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 </a:t>
                      </a:r>
                      <a:r>
                        <a:rPr lang="en-US" sz="1800" b="1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ilişkin</a:t>
                      </a:r>
                      <a:r>
                        <a:rPr lang="en-US" sz="1800" b="1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 </a:t>
                      </a:r>
                      <a:r>
                        <a:rPr lang="en-US" sz="1800" b="1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karşılıklı</a:t>
                      </a:r>
                      <a:r>
                        <a:rPr lang="en-US" sz="1800" b="1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 </a:t>
                      </a:r>
                      <a:r>
                        <a:rPr lang="en-US" sz="1800" b="1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görüş</a:t>
                      </a:r>
                      <a:r>
                        <a:rPr lang="en-US" sz="1800" b="1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 </a:t>
                      </a:r>
                      <a:r>
                        <a:rPr lang="en-US" sz="1800" b="1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alışverişi</a:t>
                      </a:r>
                      <a:endParaRPr lang="en-US" sz="1800" b="1" i="0" u="none" strike="noStrike" noProof="0">
                        <a:solidFill>
                          <a:srgbClr val="000000"/>
                        </a:solidFill>
                        <a:latin typeface="Univers Light"/>
                      </a:endParaRPr>
                    </a:p>
                    <a:p>
                      <a:pPr lvl="0">
                        <a:buNone/>
                      </a:pPr>
                      <a:endParaRPr lang="en-US" b="1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79276410"/>
                  </a:ext>
                </a:extLst>
              </a:tr>
              <a:tr h="1143521">
                <a:tc>
                  <a:txBody>
                    <a:bodyPr/>
                    <a:lstStyle/>
                    <a:p>
                      <a:r>
                        <a:rPr lang="en-US" b="1"/>
                        <a:t>13:30-14:30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1800" b="1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Değerlendirme</a:t>
                      </a:r>
                      <a:r>
                        <a:rPr lang="en-US" sz="1800" b="1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 </a:t>
                      </a:r>
                      <a:r>
                        <a:rPr lang="en-US" sz="1800" b="1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takımı</a:t>
                      </a:r>
                      <a:r>
                        <a:rPr lang="en-US" sz="1800" b="1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 </a:t>
                      </a:r>
                      <a:r>
                        <a:rPr lang="en-US" sz="1800" b="1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ile</a:t>
                      </a:r>
                      <a:r>
                        <a:rPr lang="en-US" sz="1800" b="1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 </a:t>
                      </a:r>
                      <a:r>
                        <a:rPr lang="en-US" sz="1800" b="1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kurum</a:t>
                      </a:r>
                      <a:r>
                        <a:rPr lang="en-US" sz="1800" b="1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 </a:t>
                      </a:r>
                      <a:r>
                        <a:rPr lang="en-US" sz="1800" b="1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kalite</a:t>
                      </a:r>
                      <a:r>
                        <a:rPr lang="en-US" sz="1800" b="1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 </a:t>
                      </a:r>
                      <a:r>
                        <a:rPr lang="en-US" sz="1800" b="1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komisyonu</a:t>
                      </a:r>
                      <a:r>
                        <a:rPr lang="en-US" sz="1800" b="1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 </a:t>
                      </a:r>
                      <a:r>
                        <a:rPr lang="en-US" sz="1800" b="1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üyelerinin</a:t>
                      </a:r>
                      <a:r>
                        <a:rPr lang="en-US" sz="1800" b="1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 </a:t>
                      </a:r>
                      <a:r>
                        <a:rPr lang="en-US" sz="1800" b="1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görüşmesi</a:t>
                      </a:r>
                      <a:endParaRPr lang="en-U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Kalite</a:t>
                      </a:r>
                      <a:r>
                        <a:rPr lang="en-US" sz="1800" b="1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 </a:t>
                      </a:r>
                      <a:r>
                        <a:rPr lang="en-US" sz="1800" b="1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komisyonu</a:t>
                      </a:r>
                      <a:r>
                        <a:rPr lang="en-US" sz="1800" b="1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 </a:t>
                      </a:r>
                      <a:r>
                        <a:rPr lang="en-US" sz="1800" b="1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tarafından</a:t>
                      </a:r>
                      <a:r>
                        <a:rPr lang="en-US" sz="1800" b="1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 </a:t>
                      </a:r>
                      <a:r>
                        <a:rPr lang="en-US" sz="1800" b="1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kalite</a:t>
                      </a:r>
                      <a:r>
                        <a:rPr lang="en-US" sz="1800" b="1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 </a:t>
                      </a:r>
                      <a:r>
                        <a:rPr lang="en-US" sz="1800" b="1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güvencesi</a:t>
                      </a:r>
                      <a:r>
                        <a:rPr lang="en-US" sz="1800" b="1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 </a:t>
                      </a:r>
                      <a:r>
                        <a:rPr lang="en-US" sz="1800" b="1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hakkında</a:t>
                      </a:r>
                      <a:r>
                        <a:rPr lang="en-US" sz="1800" b="1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 </a:t>
                      </a:r>
                      <a:r>
                        <a:rPr lang="en-US" sz="1800" b="1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kurumdaki</a:t>
                      </a:r>
                      <a:r>
                        <a:rPr lang="en-US" sz="1800" b="1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 </a:t>
                      </a:r>
                      <a:r>
                        <a:rPr lang="en-US" sz="1800" b="1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işleyiş</a:t>
                      </a:r>
                      <a:r>
                        <a:rPr lang="en-US" sz="1800" b="1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 </a:t>
                      </a:r>
                      <a:r>
                        <a:rPr lang="en-US" sz="1800" b="1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hakkında</a:t>
                      </a:r>
                      <a:r>
                        <a:rPr lang="en-US" sz="1800" b="1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 </a:t>
                      </a:r>
                      <a:r>
                        <a:rPr lang="en-US" sz="1800" b="1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genel</a:t>
                      </a:r>
                      <a:r>
                        <a:rPr lang="en-US" sz="1800" b="1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 </a:t>
                      </a:r>
                      <a:r>
                        <a:rPr lang="en-US" sz="1800" b="1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bilgilendirme</a:t>
                      </a:r>
                      <a:endParaRPr lang="en-US" sz="1800" b="1" i="0" u="none" strike="noStrike" noProof="0">
                        <a:solidFill>
                          <a:srgbClr val="000000"/>
                        </a:solidFill>
                        <a:latin typeface="Univers Light"/>
                      </a:endParaRPr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1800" b="1" i="0" u="none" strike="noStrike" noProof="0">
                        <a:solidFill>
                          <a:srgbClr val="000000"/>
                        </a:solidFill>
                        <a:latin typeface="Univers Light"/>
                      </a:endParaRPr>
                    </a:p>
                    <a:p>
                      <a:pPr lvl="0">
                        <a:buNone/>
                      </a:pPr>
                      <a:endParaRPr lang="en-US" b="1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491583"/>
                  </a:ext>
                </a:extLst>
              </a:tr>
              <a:tr h="1143521">
                <a:tc>
                  <a:txBody>
                    <a:bodyPr/>
                    <a:lstStyle/>
                    <a:p>
                      <a:r>
                        <a:rPr lang="en-US" b="1"/>
                        <a:t>14:30-16:00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1800" b="1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Takım</a:t>
                      </a:r>
                      <a:r>
                        <a:rPr lang="en-US" sz="1800" b="1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 </a:t>
                      </a:r>
                      <a:r>
                        <a:rPr lang="en-US" sz="1800" b="1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başkanı</a:t>
                      </a:r>
                      <a:r>
                        <a:rPr lang="en-US" sz="1800" b="1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 </a:t>
                      </a:r>
                      <a:r>
                        <a:rPr lang="en-US" sz="1800" b="1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ile</a:t>
                      </a:r>
                      <a:r>
                        <a:rPr lang="en-US" sz="1800" b="1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 </a:t>
                      </a:r>
                      <a:r>
                        <a:rPr lang="en-US" sz="1800" b="1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rektörün</a:t>
                      </a:r>
                      <a:r>
                        <a:rPr lang="en-US" sz="1800" b="1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 </a:t>
                      </a:r>
                      <a:r>
                        <a:rPr lang="en-US" sz="1800" b="1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görüşmesi</a:t>
                      </a:r>
                      <a:endParaRPr lang="en-U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Saha </a:t>
                      </a:r>
                      <a:r>
                        <a:rPr lang="en-US" sz="1800" b="1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ziyareti</a:t>
                      </a:r>
                      <a:r>
                        <a:rPr lang="en-US" sz="1800" b="1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 </a:t>
                      </a:r>
                      <a:r>
                        <a:rPr lang="en-US" sz="1800" b="1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programının</a:t>
                      </a:r>
                      <a:r>
                        <a:rPr lang="en-US" sz="1800" b="1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 </a:t>
                      </a:r>
                      <a:r>
                        <a:rPr lang="en-US" sz="1800" b="1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oluşturulması</a:t>
                      </a:r>
                      <a:endParaRPr lang="en-US" b="1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96752866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FC44CD71-120F-ADC6-F724-D4189777AEC6}"/>
              </a:ext>
            </a:extLst>
          </p:cNvPr>
          <p:cNvSpPr txBox="1"/>
          <p:nvPr/>
        </p:nvSpPr>
        <p:spPr>
          <a:xfrm>
            <a:off x="683846" y="211665"/>
            <a:ext cx="10335846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b="1" err="1">
                <a:solidFill>
                  <a:schemeClr val="accent2">
                    <a:lumMod val="76000"/>
                  </a:schemeClr>
                </a:solidFill>
              </a:rPr>
              <a:t>Ön</a:t>
            </a:r>
            <a:r>
              <a:rPr lang="en-US" b="1">
                <a:solidFill>
                  <a:schemeClr val="accent2">
                    <a:lumMod val="76000"/>
                  </a:schemeClr>
                </a:solidFill>
              </a:rPr>
              <a:t> </a:t>
            </a:r>
            <a:r>
              <a:rPr lang="en-US" b="1" err="1">
                <a:solidFill>
                  <a:schemeClr val="accent2">
                    <a:lumMod val="76000"/>
                  </a:schemeClr>
                </a:solidFill>
              </a:rPr>
              <a:t>ziyaret</a:t>
            </a:r>
            <a:r>
              <a:rPr lang="en-US" b="1">
                <a:solidFill>
                  <a:schemeClr val="accent2">
                    <a:lumMod val="76000"/>
                  </a:schemeClr>
                </a:solidFill>
              </a:rPr>
              <a:t> (</a:t>
            </a:r>
            <a:r>
              <a:rPr lang="en-US" b="1" err="1">
                <a:solidFill>
                  <a:schemeClr val="accent2">
                    <a:lumMod val="76000"/>
                  </a:schemeClr>
                </a:solidFill>
              </a:rPr>
              <a:t>saha</a:t>
            </a:r>
            <a:r>
              <a:rPr lang="en-US" b="1">
                <a:solidFill>
                  <a:schemeClr val="accent2">
                    <a:lumMod val="76000"/>
                  </a:schemeClr>
                </a:solidFill>
              </a:rPr>
              <a:t> </a:t>
            </a:r>
            <a:r>
              <a:rPr lang="en-US" b="1" err="1">
                <a:solidFill>
                  <a:schemeClr val="accent2">
                    <a:lumMod val="76000"/>
                  </a:schemeClr>
                </a:solidFill>
              </a:rPr>
              <a:t>ziyaretinden</a:t>
            </a:r>
            <a:r>
              <a:rPr lang="en-US" b="1">
                <a:solidFill>
                  <a:schemeClr val="accent2">
                    <a:lumMod val="76000"/>
                  </a:schemeClr>
                </a:solidFill>
              </a:rPr>
              <a:t> 2-3 </a:t>
            </a:r>
            <a:r>
              <a:rPr lang="en-US" b="1" err="1">
                <a:solidFill>
                  <a:schemeClr val="accent2">
                    <a:lumMod val="76000"/>
                  </a:schemeClr>
                </a:solidFill>
              </a:rPr>
              <a:t>Hafta</a:t>
            </a:r>
            <a:r>
              <a:rPr lang="en-US" b="1">
                <a:solidFill>
                  <a:schemeClr val="accent2">
                    <a:lumMod val="76000"/>
                  </a:schemeClr>
                </a:solidFill>
              </a:rPr>
              <a:t> </a:t>
            </a:r>
            <a:r>
              <a:rPr lang="en-US" b="1" err="1">
                <a:solidFill>
                  <a:schemeClr val="accent2">
                    <a:lumMod val="76000"/>
                  </a:schemeClr>
                </a:solidFill>
              </a:rPr>
              <a:t>Önce</a:t>
            </a:r>
            <a:r>
              <a:rPr lang="en-US" b="1">
                <a:solidFill>
                  <a:schemeClr val="accent2">
                    <a:lumMod val="76000"/>
                  </a:schemeClr>
                </a:solidFill>
              </a:rPr>
              <a:t>)</a:t>
            </a:r>
            <a:endParaRPr lang="en-US">
              <a:solidFill>
                <a:schemeClr val="accent2">
                  <a:lumMod val="76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20101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EBFCBC90-0766-9A2D-37D5-5A19BD4928F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3640893"/>
              </p:ext>
            </p:extLst>
          </p:nvPr>
        </p:nvGraphicFramePr>
        <p:xfrm>
          <a:off x="1243723" y="1366345"/>
          <a:ext cx="10514859" cy="4621718"/>
        </p:xfrm>
        <a:graphic>
          <a:graphicData uri="http://schemas.openxmlformats.org/drawingml/2006/table">
            <a:tbl>
              <a:tblPr firstRow="1" bandRow="1">
                <a:tableStyleId>{0E3FDE45-AF77-4B5C-9715-49D594BDF05E}</a:tableStyleId>
              </a:tblPr>
              <a:tblGrid>
                <a:gridCol w="3504953">
                  <a:extLst>
                    <a:ext uri="{9D8B030D-6E8A-4147-A177-3AD203B41FA5}">
                      <a16:colId xmlns:a16="http://schemas.microsoft.com/office/drawing/2014/main" val="2963657630"/>
                    </a:ext>
                  </a:extLst>
                </a:gridCol>
                <a:gridCol w="3504953">
                  <a:extLst>
                    <a:ext uri="{9D8B030D-6E8A-4147-A177-3AD203B41FA5}">
                      <a16:colId xmlns:a16="http://schemas.microsoft.com/office/drawing/2014/main" val="3754851503"/>
                    </a:ext>
                  </a:extLst>
                </a:gridCol>
                <a:gridCol w="3504953">
                  <a:extLst>
                    <a:ext uri="{9D8B030D-6E8A-4147-A177-3AD203B41FA5}">
                      <a16:colId xmlns:a16="http://schemas.microsoft.com/office/drawing/2014/main" val="1043776997"/>
                    </a:ext>
                  </a:extLst>
                </a:gridCol>
              </a:tblGrid>
              <a:tr h="393336">
                <a:tc>
                  <a:txBody>
                    <a:bodyPr/>
                    <a:lstStyle/>
                    <a:p>
                      <a:r>
                        <a:rPr lang="en-US" sz="1200"/>
                        <a:t>ZAMAN (</a:t>
                      </a:r>
                      <a:r>
                        <a:rPr lang="en-US" sz="1100" b="0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ZİYARET TARİHİ ÖNCEKİ GÜN)</a:t>
                      </a:r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KİMLER İLE NE YAPILACAĞI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İÇERİĞİ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57356353"/>
                  </a:ext>
                </a:extLst>
              </a:tr>
              <a:tr h="965460">
                <a:tc>
                  <a:txBody>
                    <a:bodyPr/>
                    <a:lstStyle/>
                    <a:p>
                      <a:r>
                        <a:rPr lang="en-US" sz="1200"/>
                        <a:t>(11:30-12:00)</a:t>
                      </a:r>
                      <a:endParaRPr lang="en-US" sz="1100"/>
                    </a:p>
                    <a:p>
                      <a:pPr lvl="0">
                        <a:buNone/>
                      </a:pPr>
                      <a:endParaRPr lang="en-US" sz="1100" b="0" i="0" u="none" strike="noStrike" noProof="0">
                        <a:solidFill>
                          <a:srgbClr val="000000"/>
                        </a:solidFill>
                        <a:latin typeface="Univers Ligh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err="1"/>
                        <a:t>Değerlendirme</a:t>
                      </a:r>
                      <a:r>
                        <a:rPr lang="en-US" sz="1200" dirty="0"/>
                        <a:t> </a:t>
                      </a:r>
                      <a:r>
                        <a:rPr lang="en-US" sz="1200" err="1"/>
                        <a:t>Takımı</a:t>
                      </a:r>
                      <a:r>
                        <a:rPr lang="en-US" sz="1200" dirty="0"/>
                        <a:t> </a:t>
                      </a:r>
                      <a:r>
                        <a:rPr lang="en-US" sz="1200" err="1"/>
                        <a:t>üyelerinin</a:t>
                      </a:r>
                      <a:r>
                        <a:rPr lang="en-US" sz="1200" dirty="0"/>
                        <a:t> </a:t>
                      </a:r>
                      <a:r>
                        <a:rPr lang="en-US" sz="1200" err="1"/>
                        <a:t>konaklama</a:t>
                      </a:r>
                      <a:r>
                        <a:rPr lang="en-US" sz="1200" dirty="0"/>
                        <a:t> </a:t>
                      </a:r>
                      <a:r>
                        <a:rPr lang="en-US" sz="1200" err="1"/>
                        <a:t>yerine</a:t>
                      </a:r>
                      <a:r>
                        <a:rPr lang="en-US" sz="1200" dirty="0"/>
                        <a:t> </a:t>
                      </a:r>
                      <a:r>
                        <a:rPr lang="en-US" sz="1200" err="1"/>
                        <a:t>transferi</a:t>
                      </a:r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02201459"/>
                  </a:ext>
                </a:extLst>
              </a:tr>
              <a:tr h="2188307">
                <a:tc>
                  <a:txBody>
                    <a:bodyPr/>
                    <a:lstStyle/>
                    <a:p>
                      <a:r>
                        <a:rPr lang="en-US" sz="1200"/>
                        <a:t>14:00-18:00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err="1"/>
                        <a:t>Değerlendirme</a:t>
                      </a:r>
                      <a:r>
                        <a:rPr lang="en-US" sz="1200" dirty="0"/>
                        <a:t> </a:t>
                      </a:r>
                      <a:r>
                        <a:rPr lang="en-US" sz="1200" err="1"/>
                        <a:t>Takım</a:t>
                      </a:r>
                      <a:r>
                        <a:rPr lang="en-US" sz="1200" dirty="0"/>
                        <a:t> </a:t>
                      </a:r>
                      <a:r>
                        <a:rPr lang="en-US" sz="1200" err="1"/>
                        <a:t>üyelerinin</a:t>
                      </a:r>
                      <a:r>
                        <a:rPr lang="en-US" sz="1200" dirty="0"/>
                        <a:t> </a:t>
                      </a:r>
                      <a:r>
                        <a:rPr lang="en-US" sz="1200" err="1"/>
                        <a:t>kendi</a:t>
                      </a:r>
                      <a:r>
                        <a:rPr lang="en-US" sz="1200" dirty="0"/>
                        <a:t> </a:t>
                      </a:r>
                      <a:r>
                        <a:rPr lang="en-US" sz="1200" err="1"/>
                        <a:t>arasında</a:t>
                      </a:r>
                      <a:r>
                        <a:rPr lang="en-US" sz="1200" dirty="0"/>
                        <a:t> </a:t>
                      </a:r>
                      <a:r>
                        <a:rPr lang="en-US" sz="1200" err="1"/>
                        <a:t>yapacağı</a:t>
                      </a:r>
                      <a:r>
                        <a:rPr lang="en-US" sz="1200" dirty="0"/>
                        <a:t> </a:t>
                      </a:r>
                      <a:r>
                        <a:rPr lang="en-US" sz="1200" err="1"/>
                        <a:t>toplantı</a:t>
                      </a:r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0" i="0" u="none" strike="noStrike" noProof="0" err="1">
                          <a:latin typeface="Univers Light"/>
                        </a:rPr>
                        <a:t>Kurumla</a:t>
                      </a:r>
                      <a:r>
                        <a:rPr lang="en-US" sz="1200" b="0" i="0" u="none" strike="noStrike" noProof="0" dirty="0">
                          <a:latin typeface="Univers Light"/>
                        </a:rPr>
                        <a:t> </a:t>
                      </a:r>
                      <a:r>
                        <a:rPr lang="en-US" sz="1200" b="0" i="0" u="none" strike="noStrike" noProof="0" err="1">
                          <a:latin typeface="Univers Light"/>
                        </a:rPr>
                        <a:t>işbirliği</a:t>
                      </a:r>
                      <a:r>
                        <a:rPr lang="en-US" sz="1200" b="0" i="0" u="none" strike="noStrike" noProof="0" dirty="0">
                          <a:latin typeface="Univers Light"/>
                        </a:rPr>
                        <a:t> </a:t>
                      </a:r>
                      <a:r>
                        <a:rPr lang="en-US" sz="1200" b="0" i="0" u="none" strike="noStrike" noProof="0" err="1">
                          <a:latin typeface="Univers Light"/>
                        </a:rPr>
                        <a:t>içerisinde</a:t>
                      </a:r>
                      <a:r>
                        <a:rPr lang="en-US" sz="1200" b="0" i="0" u="none" strike="noStrike" noProof="0" dirty="0">
                          <a:latin typeface="Univers Light"/>
                        </a:rPr>
                        <a:t> </a:t>
                      </a:r>
                      <a:r>
                        <a:rPr lang="en-US" sz="1200" b="0" i="0" u="none" strike="noStrike" noProof="0" err="1">
                          <a:latin typeface="Univers Light"/>
                        </a:rPr>
                        <a:t>ve</a:t>
                      </a:r>
                      <a:r>
                        <a:rPr lang="en-US" sz="1200" b="0" i="0" u="none" strike="noStrike" noProof="0" dirty="0">
                          <a:latin typeface="Univers Light"/>
                        </a:rPr>
                        <a:t> </a:t>
                      </a:r>
                      <a:r>
                        <a:rPr lang="en-US" sz="1200" b="0" i="0" u="none" strike="noStrike" noProof="0" err="1">
                          <a:latin typeface="Univers Light"/>
                        </a:rPr>
                        <a:t>zamanı</a:t>
                      </a:r>
                      <a:r>
                        <a:rPr lang="en-US" sz="1200" b="0" i="0" u="none" strike="noStrike" noProof="0" dirty="0">
                          <a:latin typeface="Univers Light"/>
                        </a:rPr>
                        <a:t> </a:t>
                      </a:r>
                      <a:r>
                        <a:rPr lang="en-US" sz="1200" b="0" i="0" u="none" strike="noStrike" noProof="0" err="1">
                          <a:latin typeface="Univers Light"/>
                        </a:rPr>
                        <a:t>ve</a:t>
                      </a:r>
                      <a:r>
                        <a:rPr lang="en-US" sz="1200" b="0" i="0" u="none" strike="noStrike" noProof="0" dirty="0">
                          <a:latin typeface="Univers Light"/>
                        </a:rPr>
                        <a:t> </a:t>
                      </a:r>
                      <a:r>
                        <a:rPr lang="en-US" sz="1200" b="0" i="0" u="none" strike="noStrike" noProof="0" err="1">
                          <a:latin typeface="Univers Light"/>
                        </a:rPr>
                        <a:t>amacı</a:t>
                      </a:r>
                      <a:r>
                        <a:rPr lang="en-US" sz="1200" b="0" i="0" u="none" strike="noStrike" noProof="0" dirty="0">
                          <a:latin typeface="Univers Light"/>
                        </a:rPr>
                        <a:t> </a:t>
                      </a:r>
                      <a:r>
                        <a:rPr lang="en-US" sz="1200" b="0" i="0" u="none" strike="noStrike" noProof="0" err="1">
                          <a:latin typeface="Univers Light"/>
                        </a:rPr>
                        <a:t>belirtilecek</a:t>
                      </a:r>
                      <a:r>
                        <a:rPr lang="en-US" sz="1200" b="0" i="0" u="none" strike="noStrike" noProof="0" dirty="0">
                          <a:latin typeface="Univers Light"/>
                        </a:rPr>
                        <a:t> </a:t>
                      </a:r>
                      <a:r>
                        <a:rPr lang="en-US" sz="1200" b="0" i="0" u="none" strike="noStrike" noProof="0" err="1">
                          <a:latin typeface="Univers Light"/>
                        </a:rPr>
                        <a:t>şekilde</a:t>
                      </a:r>
                      <a:r>
                        <a:rPr lang="en-US" sz="1200" b="0" i="0" u="none" strike="noStrike" noProof="0" dirty="0">
                          <a:latin typeface="Univers Light"/>
                        </a:rPr>
                        <a:t> </a:t>
                      </a:r>
                      <a:r>
                        <a:rPr lang="en-US" sz="1200" b="0" i="0" u="none" strike="noStrike" noProof="0" err="1">
                          <a:latin typeface="Univers Light"/>
                        </a:rPr>
                        <a:t>önceden</a:t>
                      </a:r>
                      <a:r>
                        <a:rPr lang="en-US" sz="1200" b="0" i="0" u="none" strike="noStrike" noProof="0" dirty="0">
                          <a:latin typeface="Univers Light"/>
                        </a:rPr>
                        <a:t> </a:t>
                      </a:r>
                      <a:r>
                        <a:rPr lang="en-US" sz="1200" b="0" i="0" u="none" strike="noStrike" noProof="0" err="1">
                          <a:latin typeface="Univers Light"/>
                        </a:rPr>
                        <a:t>hazırlanmış</a:t>
                      </a:r>
                      <a:r>
                        <a:rPr lang="en-US" sz="1200" b="0" i="0" u="none" strike="noStrike" noProof="0" dirty="0">
                          <a:latin typeface="Univers Light"/>
                        </a:rPr>
                        <a:t> </a:t>
                      </a:r>
                      <a:r>
                        <a:rPr lang="en-US" sz="1200" b="0" i="0" u="none" strike="noStrike" noProof="0" err="1">
                          <a:latin typeface="Univers Light"/>
                        </a:rPr>
                        <a:t>ziyaret</a:t>
                      </a:r>
                      <a:r>
                        <a:rPr lang="en-US" sz="1200" b="0" i="0" u="none" strike="noStrike" noProof="0" dirty="0">
                          <a:latin typeface="Univers Light"/>
                        </a:rPr>
                        <a:t> </a:t>
                      </a:r>
                      <a:r>
                        <a:rPr lang="en-US" sz="1200" b="0" i="0" u="none" strike="noStrike" noProof="0" err="1">
                          <a:latin typeface="Univers Light"/>
                        </a:rPr>
                        <a:t>planı</a:t>
                      </a:r>
                      <a:r>
                        <a:rPr lang="en-US" sz="1200" b="0" i="0" u="none" strike="noStrike" noProof="0" dirty="0">
                          <a:latin typeface="Univers Light"/>
                        </a:rPr>
                        <a:t> </a:t>
                      </a:r>
                      <a:r>
                        <a:rPr lang="en-US" sz="1200" b="0" i="0" u="none" strike="noStrike" noProof="0" err="1">
                          <a:latin typeface="Univers Light"/>
                        </a:rPr>
                        <a:t>kapsamındaki</a:t>
                      </a:r>
                      <a:r>
                        <a:rPr lang="en-US" sz="1200" b="0" i="0" u="none" strike="noStrike" noProof="0" dirty="0">
                          <a:latin typeface="Univers Light"/>
                        </a:rPr>
                        <a:t> </a:t>
                      </a:r>
                      <a:r>
                        <a:rPr lang="en-US" sz="1200" b="0" i="0" u="none" strike="noStrike" noProof="0" err="1">
                          <a:latin typeface="Univers Light"/>
                        </a:rPr>
                        <a:t>çalışmaların</a:t>
                      </a:r>
                      <a:r>
                        <a:rPr lang="en-US" sz="1200" b="0" i="0" u="none" strike="noStrike" noProof="0" dirty="0">
                          <a:latin typeface="Univers Light"/>
                        </a:rPr>
                        <a:t> </a:t>
                      </a:r>
                      <a:r>
                        <a:rPr lang="en-US" sz="1200" b="0" i="0" u="none" strike="noStrike" noProof="0" err="1">
                          <a:latin typeface="Univers Light"/>
                        </a:rPr>
                        <a:t>gözden</a:t>
                      </a:r>
                      <a:r>
                        <a:rPr lang="en-US" sz="1200" b="0" i="0" u="none" strike="noStrike" noProof="0" dirty="0">
                          <a:latin typeface="Univers Light"/>
                        </a:rPr>
                        <a:t> </a:t>
                      </a:r>
                      <a:r>
                        <a:rPr lang="en-US" sz="1200" b="0" i="0" u="none" strike="noStrike" noProof="0" err="1">
                          <a:latin typeface="Univers Light"/>
                        </a:rPr>
                        <a:t>geçirilmesi</a:t>
                      </a:r>
                      <a:r>
                        <a:rPr lang="en-US" sz="1200" b="0" i="0" u="none" strike="noStrike" noProof="0" dirty="0">
                          <a:latin typeface="Univers Light"/>
                        </a:rPr>
                        <a:t> </a:t>
                      </a:r>
                      <a:endParaRPr lang="en-US" sz="1200" dirty="0"/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0" i="0" u="none" strike="noStrike" noProof="0">
                          <a:latin typeface="Univers Light"/>
                        </a:rPr>
                        <a:t>YÖKAK </a:t>
                      </a:r>
                      <a:r>
                        <a:rPr lang="en-US" sz="1200" b="0" i="0" u="none" strike="noStrike" noProof="0" err="1">
                          <a:latin typeface="Univers Light"/>
                        </a:rPr>
                        <a:t>değerlendirme</a:t>
                      </a:r>
                      <a:r>
                        <a:rPr lang="en-US" sz="1200" b="0" i="0" u="none" strike="noStrike" noProof="0" dirty="0">
                          <a:latin typeface="Univers Light"/>
                        </a:rPr>
                        <a:t> </a:t>
                      </a:r>
                      <a:r>
                        <a:rPr lang="en-US" sz="1200" b="0" i="0" u="none" strike="noStrike" noProof="0" err="1">
                          <a:latin typeface="Univers Light"/>
                        </a:rPr>
                        <a:t>ölçütlerini</a:t>
                      </a:r>
                      <a:r>
                        <a:rPr lang="en-US" sz="1200" b="0" i="0" u="none" strike="noStrike" noProof="0" dirty="0">
                          <a:latin typeface="Univers Light"/>
                        </a:rPr>
                        <a:t> </a:t>
                      </a:r>
                      <a:r>
                        <a:rPr lang="en-US" sz="1200" b="0" i="0" u="none" strike="noStrike" noProof="0" err="1">
                          <a:latin typeface="Univers Light"/>
                        </a:rPr>
                        <a:t>dikkate</a:t>
                      </a:r>
                      <a:r>
                        <a:rPr lang="en-US" sz="1200" b="0" i="0" u="none" strike="noStrike" noProof="0" dirty="0">
                          <a:latin typeface="Univers Light"/>
                        </a:rPr>
                        <a:t> </a:t>
                      </a:r>
                      <a:r>
                        <a:rPr lang="en-US" sz="1200" b="0" i="0" u="none" strike="noStrike" noProof="0" err="1">
                          <a:latin typeface="Univers Light"/>
                        </a:rPr>
                        <a:t>alarak</a:t>
                      </a:r>
                      <a:r>
                        <a:rPr lang="en-US" sz="1200" b="0" i="0" u="none" strike="noStrike" noProof="0" dirty="0">
                          <a:latin typeface="Univers Light"/>
                        </a:rPr>
                        <a:t> </a:t>
                      </a:r>
                      <a:r>
                        <a:rPr lang="en-US" sz="1200" b="0" i="0" u="none" strike="noStrike" noProof="0" err="1">
                          <a:latin typeface="Univers Light"/>
                        </a:rPr>
                        <a:t>kurumun</a:t>
                      </a:r>
                      <a:r>
                        <a:rPr lang="en-US" sz="1200" b="0" i="0" u="none" strike="noStrike" noProof="0" dirty="0">
                          <a:latin typeface="Univers Light"/>
                        </a:rPr>
                        <a:t> </a:t>
                      </a:r>
                      <a:r>
                        <a:rPr lang="en-US" sz="1200" b="0" i="0" u="none" strike="noStrike" noProof="0" err="1">
                          <a:latin typeface="Univers Light"/>
                        </a:rPr>
                        <a:t>değerlendirilmesine</a:t>
                      </a:r>
                      <a:r>
                        <a:rPr lang="en-US" sz="1200" b="0" i="0" u="none" strike="noStrike" noProof="0" dirty="0">
                          <a:latin typeface="Univers Light"/>
                        </a:rPr>
                        <a:t> </a:t>
                      </a:r>
                      <a:r>
                        <a:rPr lang="en-US" sz="1200" b="0" i="0" u="none" strike="noStrike" noProof="0" err="1">
                          <a:latin typeface="Univers Light"/>
                        </a:rPr>
                        <a:t>yönelik</a:t>
                      </a:r>
                      <a:r>
                        <a:rPr lang="en-US" sz="1200" b="0" i="0" u="none" strike="noStrike" noProof="0" dirty="0">
                          <a:latin typeface="Univers Light"/>
                        </a:rPr>
                        <a:t> </a:t>
                      </a:r>
                      <a:r>
                        <a:rPr lang="en-US" sz="1200" b="0" i="0" u="none" strike="noStrike" noProof="0" err="1">
                          <a:latin typeface="Univers Light"/>
                        </a:rPr>
                        <a:t>takım</a:t>
                      </a:r>
                      <a:r>
                        <a:rPr lang="en-US" sz="1200" b="0" i="0" u="none" strike="noStrike" noProof="0" dirty="0">
                          <a:latin typeface="Univers Light"/>
                        </a:rPr>
                        <a:t> </a:t>
                      </a:r>
                      <a:r>
                        <a:rPr lang="en-US" sz="1200" b="0" i="0" u="none" strike="noStrike" noProof="0" err="1">
                          <a:latin typeface="Univers Light"/>
                        </a:rPr>
                        <a:t>içi</a:t>
                      </a:r>
                      <a:r>
                        <a:rPr lang="en-US" sz="1200" b="0" i="0" u="none" strike="noStrike" noProof="0" dirty="0">
                          <a:latin typeface="Univers Light"/>
                        </a:rPr>
                        <a:t> </a:t>
                      </a:r>
                      <a:r>
                        <a:rPr lang="en-US" sz="1200" b="0" i="0" u="none" strike="noStrike" noProof="0" err="1">
                          <a:latin typeface="Univers Light"/>
                        </a:rPr>
                        <a:t>tutarlılığın</a:t>
                      </a:r>
                      <a:r>
                        <a:rPr lang="en-US" sz="1200" b="0" i="0" u="none" strike="noStrike" noProof="0" dirty="0">
                          <a:latin typeface="Univers Light"/>
                        </a:rPr>
                        <a:t> </a:t>
                      </a:r>
                      <a:r>
                        <a:rPr lang="en-US" sz="1200" b="0" i="0" u="none" strike="noStrike" noProof="0" err="1">
                          <a:latin typeface="Univers Light"/>
                        </a:rPr>
                        <a:t>sağlanması</a:t>
                      </a:r>
                      <a:r>
                        <a:rPr lang="en-US" sz="1200" b="0" i="0" u="none" strike="noStrike" noProof="0" dirty="0">
                          <a:latin typeface="Univers Light"/>
                        </a:rPr>
                        <a:t> </a:t>
                      </a:r>
                      <a:endParaRPr lang="en-US" sz="1200" dirty="0"/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0" i="0" u="none" strike="noStrike" noProof="0" err="1">
                          <a:latin typeface="Univers Light"/>
                        </a:rPr>
                        <a:t>Değerlendirme</a:t>
                      </a:r>
                      <a:r>
                        <a:rPr lang="en-US" sz="1200" b="0" i="0" u="none" strike="noStrike" noProof="0" dirty="0">
                          <a:latin typeface="Univers Light"/>
                        </a:rPr>
                        <a:t> </a:t>
                      </a:r>
                      <a:r>
                        <a:rPr lang="en-US" sz="1200" b="0" i="0" u="none" strike="noStrike" noProof="0" err="1">
                          <a:latin typeface="Univers Light"/>
                        </a:rPr>
                        <a:t>ziyaret</a:t>
                      </a:r>
                      <a:r>
                        <a:rPr lang="en-US" sz="1200" b="0" i="0" u="none" strike="noStrike" noProof="0" dirty="0">
                          <a:latin typeface="Univers Light"/>
                        </a:rPr>
                        <a:t> </a:t>
                      </a:r>
                      <a:r>
                        <a:rPr lang="en-US" sz="1200" b="0" i="0" u="none" strike="noStrike" noProof="0" err="1">
                          <a:latin typeface="Univers Light"/>
                        </a:rPr>
                        <a:t>planı</a:t>
                      </a:r>
                      <a:r>
                        <a:rPr lang="en-US" sz="1200" b="0" i="0" u="none" strike="noStrike" noProof="0" dirty="0">
                          <a:latin typeface="Univers Light"/>
                        </a:rPr>
                        <a:t> </a:t>
                      </a:r>
                      <a:r>
                        <a:rPr lang="en-US" sz="1200" b="0" i="0" u="none" strike="noStrike" noProof="0" err="1">
                          <a:latin typeface="Univers Light"/>
                        </a:rPr>
                        <a:t>ile</a:t>
                      </a:r>
                      <a:r>
                        <a:rPr lang="en-US" sz="1200" b="0" i="0" u="none" strike="noStrike" noProof="0" dirty="0">
                          <a:latin typeface="Univers Light"/>
                        </a:rPr>
                        <a:t> </a:t>
                      </a:r>
                      <a:r>
                        <a:rPr lang="en-US" sz="1200" b="0" i="0" u="none" strike="noStrike" noProof="0" err="1">
                          <a:latin typeface="Univers Light"/>
                        </a:rPr>
                        <a:t>ilgili</a:t>
                      </a:r>
                      <a:r>
                        <a:rPr lang="en-US" sz="1200" b="0" i="0" u="none" strike="noStrike" noProof="0" dirty="0">
                          <a:latin typeface="Univers Light"/>
                        </a:rPr>
                        <a:t> </a:t>
                      </a:r>
                      <a:r>
                        <a:rPr lang="en-US" sz="1200" b="0" i="0" u="none" strike="noStrike" noProof="0" err="1">
                          <a:latin typeface="Univers Light"/>
                        </a:rPr>
                        <a:t>olarak</a:t>
                      </a:r>
                      <a:r>
                        <a:rPr lang="en-US" sz="1200" b="0" i="0" u="none" strike="noStrike" noProof="0" dirty="0">
                          <a:latin typeface="Univers Light"/>
                        </a:rPr>
                        <a:t> </a:t>
                      </a:r>
                      <a:r>
                        <a:rPr lang="en-US" sz="1200" b="0" i="0" u="none" strike="noStrike" noProof="0" err="1">
                          <a:latin typeface="Univers Light"/>
                        </a:rPr>
                        <a:t>takım</a:t>
                      </a:r>
                      <a:r>
                        <a:rPr lang="en-US" sz="1200" b="0" i="0" u="none" strike="noStrike" noProof="0" dirty="0">
                          <a:latin typeface="Univers Light"/>
                        </a:rPr>
                        <a:t> </a:t>
                      </a:r>
                      <a:r>
                        <a:rPr lang="en-US" sz="1200" b="0" i="0" u="none" strike="noStrike" noProof="0" err="1">
                          <a:latin typeface="Univers Light"/>
                        </a:rPr>
                        <a:t>üyelerinin</a:t>
                      </a:r>
                      <a:r>
                        <a:rPr lang="en-US" sz="1200" b="0" i="0" u="none" strike="noStrike" noProof="0" dirty="0">
                          <a:latin typeface="Univers Light"/>
                        </a:rPr>
                        <a:t> </a:t>
                      </a:r>
                      <a:r>
                        <a:rPr lang="en-US" sz="1200" b="0" i="0" u="none" strike="noStrike" noProof="0" err="1">
                          <a:latin typeface="Univers Light"/>
                        </a:rPr>
                        <a:t>olası</a:t>
                      </a:r>
                      <a:r>
                        <a:rPr lang="en-US" sz="1200" b="0" i="0" u="none" strike="noStrike" noProof="0" dirty="0">
                          <a:latin typeface="Univers Light"/>
                        </a:rPr>
                        <a:t> </a:t>
                      </a:r>
                      <a:r>
                        <a:rPr lang="en-US" sz="1200" b="0" i="0" u="none" strike="noStrike" noProof="0" err="1">
                          <a:latin typeface="Univers Light"/>
                        </a:rPr>
                        <a:t>sorunlarının</a:t>
                      </a:r>
                      <a:r>
                        <a:rPr lang="en-US" sz="1200" b="0" i="0" u="none" strike="noStrike" noProof="0" dirty="0">
                          <a:latin typeface="Univers Light"/>
                        </a:rPr>
                        <a:t> </a:t>
                      </a:r>
                      <a:r>
                        <a:rPr lang="en-US" sz="1200" b="0" i="0" u="none" strike="noStrike" noProof="0" err="1">
                          <a:latin typeface="Univers Light"/>
                        </a:rPr>
                        <a:t>değerlendirilmesi</a:t>
                      </a:r>
                      <a:r>
                        <a:rPr lang="en-US" sz="1200" b="0" i="0" u="none" strike="noStrike" noProof="0" dirty="0">
                          <a:latin typeface="Univers Light"/>
                        </a:rPr>
                        <a:t> </a:t>
                      </a:r>
                      <a:endParaRPr lang="en-US" sz="1200" dirty="0"/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0" i="0" u="none" strike="noStrike" noProof="0">
                          <a:latin typeface="Univers Light"/>
                        </a:rPr>
                        <a:t>Varsa </a:t>
                      </a:r>
                      <a:r>
                        <a:rPr lang="en-US" sz="1200" b="0" i="0" u="none" strike="noStrike" noProof="0" err="1">
                          <a:latin typeface="Univers Light"/>
                        </a:rPr>
                        <a:t>gözlemcilerin</a:t>
                      </a:r>
                      <a:r>
                        <a:rPr lang="en-US" sz="1200" b="0" i="0" u="none" strike="noStrike" noProof="0" dirty="0">
                          <a:latin typeface="Univers Light"/>
                        </a:rPr>
                        <a:t> </a:t>
                      </a:r>
                      <a:r>
                        <a:rPr lang="en-US" sz="1200" b="0" i="0" u="none" strike="noStrike" noProof="0" err="1">
                          <a:latin typeface="Univers Light"/>
                        </a:rPr>
                        <a:t>ziyaret</a:t>
                      </a:r>
                      <a:r>
                        <a:rPr lang="en-US" sz="1200" b="0" i="0" u="none" strike="noStrike" noProof="0" dirty="0">
                          <a:latin typeface="Univers Light"/>
                        </a:rPr>
                        <a:t> </a:t>
                      </a:r>
                      <a:r>
                        <a:rPr lang="en-US" sz="1200" b="0" i="0" u="none" strike="noStrike" noProof="0" err="1">
                          <a:latin typeface="Univers Light"/>
                        </a:rPr>
                        <a:t>etkinliklerdeki</a:t>
                      </a:r>
                      <a:r>
                        <a:rPr lang="en-US" sz="1200" b="0" i="0" u="none" strike="noStrike" noProof="0" dirty="0">
                          <a:latin typeface="Univers Light"/>
                        </a:rPr>
                        <a:t> </a:t>
                      </a:r>
                      <a:r>
                        <a:rPr lang="en-US" sz="1200" b="0" i="0" u="none" strike="noStrike" noProof="0" err="1">
                          <a:latin typeface="Univers Light"/>
                        </a:rPr>
                        <a:t>katkılarının</a:t>
                      </a:r>
                      <a:r>
                        <a:rPr lang="en-US" sz="1200" b="0" i="0" u="none" strike="noStrike" noProof="0" dirty="0">
                          <a:latin typeface="Univers Light"/>
                        </a:rPr>
                        <a:t> </a:t>
                      </a:r>
                      <a:r>
                        <a:rPr lang="en-US" sz="1200" b="0" i="0" u="none" strike="noStrike" noProof="0" err="1">
                          <a:latin typeface="Univers Light"/>
                        </a:rPr>
                        <a:t>değerlendirme</a:t>
                      </a:r>
                      <a:r>
                        <a:rPr lang="en-US" sz="1200" b="0" i="0" u="none" strike="noStrike" noProof="0" dirty="0">
                          <a:latin typeface="Univers Light"/>
                        </a:rPr>
                        <a:t> </a:t>
                      </a:r>
                      <a:r>
                        <a:rPr lang="en-US" sz="1200" b="0" i="0" u="none" strike="noStrike" noProof="0" err="1">
                          <a:latin typeface="Univers Light"/>
                        </a:rPr>
                        <a:t>takımı</a:t>
                      </a:r>
                      <a:r>
                        <a:rPr lang="en-US" sz="1200" b="0" i="0" u="none" strike="noStrike" noProof="0" dirty="0">
                          <a:latin typeface="Univers Light"/>
                        </a:rPr>
                        <a:t> </a:t>
                      </a:r>
                      <a:r>
                        <a:rPr lang="en-US" sz="1200" b="0" i="0" u="none" strike="noStrike" noProof="0" err="1">
                          <a:latin typeface="Univers Light"/>
                        </a:rPr>
                        <a:t>ile</a:t>
                      </a:r>
                      <a:r>
                        <a:rPr lang="en-US" sz="1200" b="0" i="0" u="none" strike="noStrike" noProof="0" dirty="0">
                          <a:latin typeface="Univers Light"/>
                        </a:rPr>
                        <a:t> </a:t>
                      </a:r>
                      <a:r>
                        <a:rPr lang="en-US" sz="1200" b="0" i="0" u="none" strike="noStrike" noProof="0" err="1">
                          <a:latin typeface="Univers Light"/>
                        </a:rPr>
                        <a:t>paylaşılması</a:t>
                      </a:r>
                      <a:endParaRPr lang="en-US" sz="12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17172806"/>
                  </a:ext>
                </a:extLst>
              </a:tr>
              <a:tr h="1074615">
                <a:tc>
                  <a:txBody>
                    <a:bodyPr/>
                    <a:lstStyle/>
                    <a:p>
                      <a:r>
                        <a:rPr lang="en-US" sz="1200"/>
                        <a:t>19:00</a:t>
                      </a: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0" i="0" u="none" strike="noStrike" noProof="0" err="1">
                          <a:latin typeface="Univers Light"/>
                        </a:rPr>
                        <a:t>Takım</a:t>
                      </a:r>
                      <a:r>
                        <a:rPr lang="en-US" sz="1200" b="0" i="0" u="none" strike="noStrike" noProof="0">
                          <a:latin typeface="Univers Light"/>
                        </a:rPr>
                        <a:t> </a:t>
                      </a:r>
                      <a:r>
                        <a:rPr lang="en-US" sz="1200" b="0" i="0" u="none" strike="noStrike" noProof="0" err="1">
                          <a:latin typeface="Univers Light"/>
                        </a:rPr>
                        <a:t>başkanı</a:t>
                      </a:r>
                      <a:r>
                        <a:rPr lang="en-US" sz="1200" b="0" i="0" u="none" strike="noStrike" noProof="0">
                          <a:latin typeface="Univers Light"/>
                        </a:rPr>
                        <a:t>, </a:t>
                      </a:r>
                      <a:r>
                        <a:rPr lang="en-US" sz="1200" b="0" i="0" u="none" strike="noStrike" noProof="0" err="1">
                          <a:latin typeface="Univers Light"/>
                        </a:rPr>
                        <a:t>takım</a:t>
                      </a:r>
                      <a:r>
                        <a:rPr lang="en-US" sz="1200" b="0" i="0" u="none" strike="noStrike" noProof="0">
                          <a:latin typeface="Univers Light"/>
                        </a:rPr>
                        <a:t> </a:t>
                      </a:r>
                      <a:r>
                        <a:rPr lang="en-US" sz="1200" b="0" i="0" u="none" strike="noStrike" noProof="0" err="1">
                          <a:latin typeface="Univers Light"/>
                        </a:rPr>
                        <a:t>üyeleri</a:t>
                      </a:r>
                      <a:r>
                        <a:rPr lang="en-US" sz="1200" b="0" i="0" u="none" strike="noStrike" noProof="0">
                          <a:latin typeface="Univers Light"/>
                        </a:rPr>
                        <a:t>, </a:t>
                      </a:r>
                      <a:r>
                        <a:rPr lang="en-US" sz="1200" b="0" i="0" u="none" strike="noStrike" noProof="0" err="1">
                          <a:latin typeface="Univers Light"/>
                        </a:rPr>
                        <a:t>rektör</a:t>
                      </a:r>
                      <a:r>
                        <a:rPr lang="en-US" sz="1200" b="0" i="0" u="none" strike="noStrike" noProof="0">
                          <a:latin typeface="Univers Light"/>
                        </a:rPr>
                        <a:t> </a:t>
                      </a:r>
                      <a:r>
                        <a:rPr lang="en-US" sz="1200" b="0" i="0" u="none" strike="noStrike" noProof="0" err="1">
                          <a:latin typeface="Univers Light"/>
                        </a:rPr>
                        <a:t>ve</a:t>
                      </a:r>
                      <a:r>
                        <a:rPr lang="en-US" sz="1200" b="0" i="0" u="none" strike="noStrike" noProof="0">
                          <a:latin typeface="Univers Light"/>
                        </a:rPr>
                        <a:t> </a:t>
                      </a:r>
                      <a:r>
                        <a:rPr lang="en-US" sz="1200" b="0" i="0" u="none" strike="noStrike" noProof="0" err="1">
                          <a:latin typeface="Univers Light"/>
                        </a:rPr>
                        <a:t>kurumdan</a:t>
                      </a:r>
                      <a:r>
                        <a:rPr lang="en-US" sz="1200" b="0" i="0" u="none" strike="noStrike" noProof="0">
                          <a:latin typeface="Univers Light"/>
                        </a:rPr>
                        <a:t> </a:t>
                      </a:r>
                      <a:r>
                        <a:rPr lang="en-US" sz="1200" b="0" i="0" u="none" strike="noStrike" noProof="0" err="1">
                          <a:latin typeface="Univers Light"/>
                        </a:rPr>
                        <a:t>diğer</a:t>
                      </a:r>
                      <a:r>
                        <a:rPr lang="en-US" sz="1200" b="0" i="0" u="none" strike="noStrike" noProof="0">
                          <a:latin typeface="Univers Light"/>
                        </a:rPr>
                        <a:t> </a:t>
                      </a:r>
                      <a:r>
                        <a:rPr lang="en-US" sz="1200" b="0" i="0" u="none" strike="noStrike" noProof="0" err="1">
                          <a:latin typeface="Univers Light"/>
                        </a:rPr>
                        <a:t>ilgililer</a:t>
                      </a:r>
                      <a:r>
                        <a:rPr lang="en-US" sz="1200" b="0" i="0" u="none" strike="noStrike" noProof="0">
                          <a:latin typeface="Univers Light"/>
                        </a:rPr>
                        <a:t> </a:t>
                      </a:r>
                      <a:r>
                        <a:rPr lang="en-US" sz="1200" b="0" i="0" u="none" strike="noStrike" noProof="0" err="1">
                          <a:latin typeface="Univers Light"/>
                        </a:rPr>
                        <a:t>akşam</a:t>
                      </a:r>
                      <a:r>
                        <a:rPr lang="en-US" sz="1200" b="0" i="0" u="none" strike="noStrike" noProof="0">
                          <a:latin typeface="Univers Light"/>
                        </a:rPr>
                        <a:t> </a:t>
                      </a:r>
                      <a:r>
                        <a:rPr lang="en-US" sz="1200" b="0" i="0" u="none" strike="noStrike" noProof="0" err="1">
                          <a:latin typeface="Univers Light"/>
                        </a:rPr>
                        <a:t>saatlerinde</a:t>
                      </a:r>
                      <a:r>
                        <a:rPr lang="en-US" sz="1200" b="0" i="0" u="none" strike="noStrike" noProof="0">
                          <a:latin typeface="Univers Light"/>
                        </a:rPr>
                        <a:t> (</a:t>
                      </a:r>
                      <a:r>
                        <a:rPr lang="en-US" sz="1200" b="0" i="0" u="none" strike="noStrike" noProof="0" err="1">
                          <a:latin typeface="Univers Light"/>
                        </a:rPr>
                        <a:t>tanışma</a:t>
                      </a:r>
                      <a:r>
                        <a:rPr lang="en-US" sz="1200" b="0" i="0" u="none" strike="noStrike" noProof="0">
                          <a:latin typeface="Univers Light"/>
                        </a:rPr>
                        <a:t> </a:t>
                      </a:r>
                      <a:r>
                        <a:rPr lang="en-US" sz="1200" b="0" i="0" u="none" strike="noStrike" noProof="0" err="1">
                          <a:latin typeface="Univers Light"/>
                        </a:rPr>
                        <a:t>toplantısı</a:t>
                      </a:r>
                      <a:r>
                        <a:rPr lang="en-US" sz="1200" b="0" i="0" u="none" strike="noStrike" noProof="0">
                          <a:latin typeface="Univers Light"/>
                        </a:rPr>
                        <a:t>/ </a:t>
                      </a:r>
                      <a:r>
                        <a:rPr lang="en-US" sz="1200" b="0" i="0" u="none" strike="noStrike" noProof="0" err="1">
                          <a:latin typeface="Univers Light"/>
                        </a:rPr>
                        <a:t>yemeği</a:t>
                      </a:r>
                      <a:r>
                        <a:rPr lang="en-US" sz="1200" b="0" i="0" u="none" strike="noStrike" noProof="0">
                          <a:latin typeface="Univers Light"/>
                        </a:rPr>
                        <a:t>) </a:t>
                      </a:r>
                      <a:r>
                        <a:rPr lang="en-US" sz="1200" b="0" i="0" u="none" strike="noStrike" noProof="0" err="1">
                          <a:latin typeface="Univers Light"/>
                        </a:rPr>
                        <a:t>bir</a:t>
                      </a:r>
                      <a:r>
                        <a:rPr lang="en-US" sz="1200" b="0" i="0" u="none" strike="noStrike" noProof="0">
                          <a:latin typeface="Univers Light"/>
                        </a:rPr>
                        <a:t> </a:t>
                      </a:r>
                      <a:r>
                        <a:rPr lang="en-US" sz="1200" b="0" i="0" u="none" strike="noStrike" noProof="0" err="1">
                          <a:latin typeface="Univers Light"/>
                        </a:rPr>
                        <a:t>araya</a:t>
                      </a:r>
                      <a:r>
                        <a:rPr lang="en-US" sz="1200" b="0" i="0" u="none" strike="noStrike" noProof="0">
                          <a:latin typeface="Univers Light"/>
                        </a:rPr>
                        <a:t> gelir.</a:t>
                      </a:r>
                      <a:endParaRPr lang="en-US" sz="1200"/>
                    </a:p>
                    <a:p>
                      <a:pPr lvl="0">
                        <a:buNone/>
                      </a:pPr>
                      <a:endParaRPr lang="en-US" sz="1200"/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0" i="0" u="none" strike="noStrike" noProof="0" err="1">
                          <a:latin typeface="Univers Light"/>
                        </a:rPr>
                        <a:t>Takım</a:t>
                      </a:r>
                      <a:r>
                        <a:rPr lang="en-US" sz="1200" b="0" i="0" u="none" strike="noStrike" noProof="0" dirty="0">
                          <a:latin typeface="Univers Light"/>
                        </a:rPr>
                        <a:t> </a:t>
                      </a:r>
                      <a:r>
                        <a:rPr lang="en-US" sz="1200" b="0" i="0" u="none" strike="noStrike" noProof="0" err="1">
                          <a:latin typeface="Univers Light"/>
                        </a:rPr>
                        <a:t>üyeleriyle</a:t>
                      </a:r>
                      <a:r>
                        <a:rPr lang="en-US" sz="1200" b="0" i="0" u="none" strike="noStrike" noProof="0" dirty="0">
                          <a:latin typeface="Univers Light"/>
                        </a:rPr>
                        <a:t> </a:t>
                      </a:r>
                      <a:r>
                        <a:rPr lang="en-US" sz="1200" b="0" i="0" u="none" strike="noStrike" noProof="0" err="1">
                          <a:latin typeface="Univers Light"/>
                        </a:rPr>
                        <a:t>kurum</a:t>
                      </a:r>
                      <a:r>
                        <a:rPr lang="en-US" sz="1200" b="0" i="0" u="none" strike="noStrike" noProof="0" dirty="0">
                          <a:latin typeface="Univers Light"/>
                        </a:rPr>
                        <a:t> </a:t>
                      </a:r>
                      <a:r>
                        <a:rPr lang="en-US" sz="1200" b="0" i="0" u="none" strike="noStrike" noProof="0" err="1">
                          <a:latin typeface="Univers Light"/>
                        </a:rPr>
                        <a:t>rektörünün</a:t>
                      </a:r>
                      <a:r>
                        <a:rPr lang="en-US" sz="1200" b="0" i="0" u="none" strike="noStrike" noProof="0" dirty="0">
                          <a:latin typeface="Univers Light"/>
                        </a:rPr>
                        <a:t> </a:t>
                      </a:r>
                      <a:r>
                        <a:rPr lang="en-US" sz="1200" b="0" i="0" u="none" strike="noStrike" noProof="0" err="1">
                          <a:latin typeface="Univers Light"/>
                        </a:rPr>
                        <a:t>ve</a:t>
                      </a:r>
                      <a:r>
                        <a:rPr lang="en-US" sz="1200" b="0" i="0" u="none" strike="noStrike" noProof="0" dirty="0">
                          <a:latin typeface="Univers Light"/>
                        </a:rPr>
                        <a:t> </a:t>
                      </a:r>
                      <a:r>
                        <a:rPr lang="en-US" sz="1200" b="0" i="0" u="none" strike="noStrike" noProof="0" err="1">
                          <a:latin typeface="Univers Light"/>
                        </a:rPr>
                        <a:t>ekibinin</a:t>
                      </a:r>
                      <a:r>
                        <a:rPr lang="en-US" sz="1200" b="0" i="0" u="none" strike="noStrike" noProof="0" dirty="0">
                          <a:latin typeface="Univers Light"/>
                        </a:rPr>
                        <a:t> </a:t>
                      </a:r>
                      <a:r>
                        <a:rPr lang="en-US" sz="1200" b="0" i="0" u="none" strike="noStrike" noProof="0" err="1">
                          <a:latin typeface="Univers Light"/>
                        </a:rPr>
                        <a:t>tanışması</a:t>
                      </a:r>
                      <a:endParaRPr lang="en-US" sz="1200"/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0" i="0" u="none" strike="noStrike" noProof="0" err="1">
                          <a:latin typeface="Univers Light"/>
                        </a:rPr>
                        <a:t>Ziyaret</a:t>
                      </a:r>
                      <a:r>
                        <a:rPr lang="en-US" sz="1200" b="0" i="0" u="none" strike="noStrike" noProof="0" dirty="0">
                          <a:latin typeface="Univers Light"/>
                        </a:rPr>
                        <a:t> </a:t>
                      </a:r>
                      <a:r>
                        <a:rPr lang="en-US" sz="1200" b="0" i="0" u="none" strike="noStrike" noProof="0" err="1">
                          <a:latin typeface="Univers Light"/>
                        </a:rPr>
                        <a:t>planı</a:t>
                      </a:r>
                      <a:r>
                        <a:rPr lang="en-US" sz="1200" b="0" i="0" u="none" strike="noStrike" noProof="0" dirty="0">
                          <a:latin typeface="Univers Light"/>
                        </a:rPr>
                        <a:t> </a:t>
                      </a:r>
                      <a:r>
                        <a:rPr lang="en-US" sz="1200" b="0" i="0" u="none" strike="noStrike" noProof="0" err="1">
                          <a:latin typeface="Univers Light"/>
                        </a:rPr>
                        <a:t>ile</a:t>
                      </a:r>
                      <a:r>
                        <a:rPr lang="en-US" sz="1200" b="0" i="0" u="none" strike="noStrike" noProof="0" dirty="0">
                          <a:latin typeface="Univers Light"/>
                        </a:rPr>
                        <a:t> </a:t>
                      </a:r>
                      <a:r>
                        <a:rPr lang="en-US" sz="1200" b="0" i="0" u="none" strike="noStrike" noProof="0" err="1">
                          <a:latin typeface="Univers Light"/>
                        </a:rPr>
                        <a:t>ilgili</a:t>
                      </a:r>
                      <a:r>
                        <a:rPr lang="en-US" sz="1200" b="0" i="0" u="none" strike="noStrike" noProof="0" dirty="0">
                          <a:latin typeface="Univers Light"/>
                        </a:rPr>
                        <a:t> </a:t>
                      </a:r>
                      <a:r>
                        <a:rPr lang="en-US" sz="1200" b="0" i="0" u="none" strike="noStrike" noProof="0" err="1">
                          <a:latin typeface="Univers Light"/>
                        </a:rPr>
                        <a:t>genel</a:t>
                      </a:r>
                      <a:r>
                        <a:rPr lang="en-US" sz="1200" b="0" i="0" u="none" strike="noStrike" noProof="0" dirty="0">
                          <a:latin typeface="Univers Light"/>
                        </a:rPr>
                        <a:t> </a:t>
                      </a:r>
                      <a:r>
                        <a:rPr lang="en-US" sz="1200" b="0" i="0" u="none" strike="noStrike" noProof="0" err="1">
                          <a:latin typeface="Univers Light"/>
                        </a:rPr>
                        <a:t>görüşme</a:t>
                      </a:r>
                      <a:r>
                        <a:rPr lang="en-US" sz="1200" b="0" i="0" u="none" strike="noStrike" noProof="0" dirty="0">
                          <a:latin typeface="Univers Light"/>
                        </a:rPr>
                        <a:t> </a:t>
                      </a:r>
                      <a:r>
                        <a:rPr lang="en-US" sz="1200" b="0" i="0" u="none" strike="noStrike" noProof="0" err="1">
                          <a:latin typeface="Univers Light"/>
                        </a:rPr>
                        <a:t>ve</a:t>
                      </a:r>
                      <a:r>
                        <a:rPr lang="en-US" sz="1200" b="0" i="0" u="none" strike="noStrike" noProof="0" dirty="0">
                          <a:latin typeface="Univers Light"/>
                        </a:rPr>
                        <a:t> </a:t>
                      </a:r>
                      <a:r>
                        <a:rPr lang="en-US" sz="1200" b="0" i="0" u="none" strike="noStrike" noProof="0" err="1">
                          <a:latin typeface="Univers Light"/>
                        </a:rPr>
                        <a:t>karşılıklı</a:t>
                      </a:r>
                      <a:r>
                        <a:rPr lang="en-US" sz="1200" b="0" i="0" u="none" strike="noStrike" noProof="0" dirty="0">
                          <a:latin typeface="Univers Light"/>
                        </a:rPr>
                        <a:t> </a:t>
                      </a:r>
                      <a:r>
                        <a:rPr lang="en-US" sz="1200" b="0" i="0" u="none" strike="noStrike" noProof="0" err="1">
                          <a:latin typeface="Univers Light"/>
                        </a:rPr>
                        <a:t>görüş</a:t>
                      </a:r>
                      <a:r>
                        <a:rPr lang="en-US" sz="1200" b="0" i="0" u="none" strike="noStrike" noProof="0" dirty="0">
                          <a:latin typeface="Univers Light"/>
                        </a:rPr>
                        <a:t> </a:t>
                      </a:r>
                      <a:r>
                        <a:rPr lang="en-US" sz="1200" b="0" i="0" u="none" strike="noStrike" noProof="0" err="1">
                          <a:latin typeface="Univers Light"/>
                        </a:rPr>
                        <a:t>alışverişi</a:t>
                      </a:r>
                      <a:r>
                        <a:rPr lang="en-US" sz="1200" b="0" i="0" u="none" strike="noStrike" noProof="0" dirty="0">
                          <a:latin typeface="Univers Light"/>
                        </a:rPr>
                        <a:t> </a:t>
                      </a:r>
                      <a:endParaRPr lang="en-US" sz="1200" dirty="0"/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0" i="0" u="none" strike="noStrike" noProof="0" err="1">
                          <a:latin typeface="Univers Light"/>
                        </a:rPr>
                        <a:t>Değerlendirme</a:t>
                      </a:r>
                      <a:r>
                        <a:rPr lang="en-US" sz="1200" b="0" i="0" u="none" strike="noStrike" noProof="0" dirty="0">
                          <a:latin typeface="Univers Light"/>
                        </a:rPr>
                        <a:t> </a:t>
                      </a:r>
                      <a:r>
                        <a:rPr lang="en-US" sz="1200" b="0" i="0" u="none" strike="noStrike" noProof="0" err="1">
                          <a:latin typeface="Univers Light"/>
                        </a:rPr>
                        <a:t>sürecine</a:t>
                      </a:r>
                      <a:r>
                        <a:rPr lang="en-US" sz="1200" b="0" i="0" u="none" strike="noStrike" noProof="0" dirty="0">
                          <a:latin typeface="Univers Light"/>
                        </a:rPr>
                        <a:t> </a:t>
                      </a:r>
                      <a:r>
                        <a:rPr lang="en-US" sz="1200" b="0" i="0" u="none" strike="noStrike" noProof="0" err="1">
                          <a:latin typeface="Univers Light"/>
                        </a:rPr>
                        <a:t>ilişkin</a:t>
                      </a:r>
                      <a:r>
                        <a:rPr lang="en-US" sz="1200" b="0" i="0" u="none" strike="noStrike" noProof="0" dirty="0">
                          <a:latin typeface="Univers Light"/>
                        </a:rPr>
                        <a:t> </a:t>
                      </a:r>
                      <a:r>
                        <a:rPr lang="en-US" sz="1200" b="0" i="0" u="none" strike="noStrike" noProof="0" err="1">
                          <a:latin typeface="Univers Light"/>
                        </a:rPr>
                        <a:t>diğer</a:t>
                      </a:r>
                      <a:r>
                        <a:rPr lang="en-US" sz="1200" b="0" i="0" u="none" strike="noStrike" noProof="0" dirty="0">
                          <a:latin typeface="Univers Light"/>
                        </a:rPr>
                        <a:t> </a:t>
                      </a:r>
                      <a:r>
                        <a:rPr lang="en-US" sz="1200" b="0" i="0" u="none" strike="noStrike" noProof="0" err="1">
                          <a:latin typeface="Univers Light"/>
                        </a:rPr>
                        <a:t>hususlar</a:t>
                      </a:r>
                      <a:endParaRPr lang="en-US" sz="1200"/>
                    </a:p>
                  </a:txBody>
                  <a:tcPr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556715"/>
                  </a:ext>
                </a:extLst>
              </a:tr>
            </a:tbl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B96997C2-2311-F4AA-6159-BFEF9DBF78D9}"/>
              </a:ext>
            </a:extLst>
          </p:cNvPr>
          <p:cNvSpPr txBox="1"/>
          <p:nvPr/>
        </p:nvSpPr>
        <p:spPr>
          <a:xfrm>
            <a:off x="3596423" y="627700"/>
            <a:ext cx="7192398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b="1"/>
              <a:t>DEĞERLENDİRME  TAKIMI ZİYARET PLANI KDDP/ KAP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21184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DFCC5B40-E3AD-10F0-0F7D-DDBC3BA0560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16633809"/>
              </p:ext>
            </p:extLst>
          </p:nvPr>
        </p:nvGraphicFramePr>
        <p:xfrm>
          <a:off x="967153" y="742461"/>
          <a:ext cx="11140968" cy="5449687"/>
        </p:xfrm>
        <a:graphic>
          <a:graphicData uri="http://schemas.openxmlformats.org/drawingml/2006/table">
            <a:tbl>
              <a:tblPr firstRow="1" bandRow="1">
                <a:tableStyleId>{0E3FDE45-AF77-4B5C-9715-49D594BDF05E}</a:tableStyleId>
              </a:tblPr>
              <a:tblGrid>
                <a:gridCol w="1098181">
                  <a:extLst>
                    <a:ext uri="{9D8B030D-6E8A-4147-A177-3AD203B41FA5}">
                      <a16:colId xmlns:a16="http://schemas.microsoft.com/office/drawing/2014/main" val="3496901846"/>
                    </a:ext>
                  </a:extLst>
                </a:gridCol>
                <a:gridCol w="4083538">
                  <a:extLst>
                    <a:ext uri="{9D8B030D-6E8A-4147-A177-3AD203B41FA5}">
                      <a16:colId xmlns:a16="http://schemas.microsoft.com/office/drawing/2014/main" val="3066636527"/>
                    </a:ext>
                  </a:extLst>
                </a:gridCol>
                <a:gridCol w="5959249">
                  <a:extLst>
                    <a:ext uri="{9D8B030D-6E8A-4147-A177-3AD203B41FA5}">
                      <a16:colId xmlns:a16="http://schemas.microsoft.com/office/drawing/2014/main" val="2936859876"/>
                    </a:ext>
                  </a:extLst>
                </a:gridCol>
              </a:tblGrid>
              <a:tr h="823800">
                <a:tc>
                  <a:txBody>
                    <a:bodyPr/>
                    <a:lstStyle/>
                    <a:p>
                      <a:r>
                        <a:rPr lang="en-US" sz="1050" b="1"/>
                        <a:t>09:00-09:30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50" b="1" i="0" u="none" strike="noStrike" noProof="0" err="1">
                          <a:latin typeface="Univers Light"/>
                        </a:rPr>
                        <a:t>Değerlendirme</a:t>
                      </a:r>
                      <a:r>
                        <a:rPr lang="en-US" sz="1050" b="1" i="0" u="none" strike="noStrike" noProof="0">
                          <a:latin typeface="Univers Light"/>
                        </a:rPr>
                        <a:t> </a:t>
                      </a:r>
                      <a:r>
                        <a:rPr lang="en-US" sz="1050" b="1" i="0" u="none" strike="noStrike" noProof="0" err="1">
                          <a:latin typeface="Univers Light"/>
                        </a:rPr>
                        <a:t>takımıyla</a:t>
                      </a:r>
                      <a:r>
                        <a:rPr lang="en-US" sz="1050" b="1" i="0" u="none" strike="noStrike" noProof="0">
                          <a:latin typeface="Univers Light"/>
                        </a:rPr>
                        <a:t> </a:t>
                      </a:r>
                      <a:r>
                        <a:rPr lang="en-US" sz="1050" b="1" i="0" u="none" strike="noStrike" noProof="0" err="1">
                          <a:solidFill>
                            <a:schemeClr val="accent6">
                              <a:lumMod val="76000"/>
                            </a:schemeClr>
                          </a:solidFill>
                          <a:latin typeface="Univers Light"/>
                        </a:rPr>
                        <a:t>Rektörün</a:t>
                      </a:r>
                      <a:r>
                        <a:rPr lang="en-US" sz="1050" b="1" i="0" u="none" strike="noStrike" noProof="0">
                          <a:latin typeface="Univers Light"/>
                        </a:rPr>
                        <a:t> </a:t>
                      </a:r>
                      <a:r>
                        <a:rPr lang="en-US" sz="1050" b="1" i="0" u="none" strike="noStrike" noProof="0" err="1">
                          <a:latin typeface="Univers Light"/>
                        </a:rPr>
                        <a:t>görüşmesi</a:t>
                      </a:r>
                      <a:r>
                        <a:rPr lang="en-US" sz="1050" b="1" i="0" u="none" strike="noStrike" noProof="0">
                          <a:latin typeface="Univers Light"/>
                        </a:rPr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50" b="1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Kurumun</a:t>
                      </a:r>
                      <a:r>
                        <a:rPr lang="en-US" sz="1050" b="1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 </a:t>
                      </a:r>
                      <a:r>
                        <a:rPr lang="en-US" sz="1050" b="1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kalite</a:t>
                      </a:r>
                      <a:r>
                        <a:rPr lang="en-US" sz="1050" b="1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 </a:t>
                      </a:r>
                      <a:r>
                        <a:rPr lang="en-US" sz="1050" b="1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güvence</a:t>
                      </a:r>
                      <a:r>
                        <a:rPr lang="en-US" sz="1050" b="1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 </a:t>
                      </a:r>
                      <a:r>
                        <a:rPr lang="en-US" sz="1050" b="1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sistemi</a:t>
                      </a:r>
                      <a:r>
                        <a:rPr lang="en-US" sz="1050" b="1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 </a:t>
                      </a:r>
                      <a:r>
                        <a:rPr lang="en-US" sz="1050" b="1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ve</a:t>
                      </a:r>
                      <a:r>
                        <a:rPr lang="en-US" sz="1050" b="1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 </a:t>
                      </a:r>
                      <a:r>
                        <a:rPr lang="en-US" sz="1050" b="1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eğitim</a:t>
                      </a:r>
                      <a:r>
                        <a:rPr lang="en-US" sz="1050" b="1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- </a:t>
                      </a:r>
                      <a:r>
                        <a:rPr lang="en-US" sz="1050" b="1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öğretim</a:t>
                      </a:r>
                      <a:r>
                        <a:rPr lang="en-US" sz="1050" b="1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 </a:t>
                      </a:r>
                      <a:r>
                        <a:rPr lang="en-US" sz="1050" b="1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araştırma</a:t>
                      </a:r>
                      <a:r>
                        <a:rPr lang="en-US" sz="1050" b="1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 </a:t>
                      </a:r>
                      <a:r>
                        <a:rPr lang="en-US" sz="1050" b="1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geliştirme</a:t>
                      </a:r>
                      <a:r>
                        <a:rPr lang="en-US" sz="1050" b="1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 </a:t>
                      </a:r>
                      <a:r>
                        <a:rPr lang="en-US" sz="1050" b="1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toplumsal</a:t>
                      </a:r>
                      <a:r>
                        <a:rPr lang="en-US" sz="1050" b="1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 </a:t>
                      </a:r>
                      <a:r>
                        <a:rPr lang="en-US" sz="1050" b="1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katkı</a:t>
                      </a:r>
                      <a:r>
                        <a:rPr lang="en-US" sz="1050" b="1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 </a:t>
                      </a:r>
                      <a:r>
                        <a:rPr lang="en-US" sz="1050" b="1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ve</a:t>
                      </a:r>
                      <a:r>
                        <a:rPr lang="en-US" sz="1050" b="1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 </a:t>
                      </a:r>
                      <a:r>
                        <a:rPr lang="en-US" sz="1050" b="1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yönetsel</a:t>
                      </a:r>
                      <a:r>
                        <a:rPr lang="en-US" sz="1050" b="1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 </a:t>
                      </a:r>
                      <a:r>
                        <a:rPr lang="en-US" sz="1050" b="1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süreçlerle</a:t>
                      </a:r>
                      <a:r>
                        <a:rPr lang="en-US" sz="1050" b="1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 </a:t>
                      </a:r>
                      <a:r>
                        <a:rPr lang="en-US" sz="1050" b="1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ilgili</a:t>
                      </a:r>
                      <a:r>
                        <a:rPr lang="en-US" sz="1050" b="1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 </a:t>
                      </a:r>
                      <a:r>
                        <a:rPr lang="en-US" sz="1050" b="1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konular</a:t>
                      </a:r>
                      <a:r>
                        <a:rPr lang="en-US" sz="1050" b="1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 </a:t>
                      </a:r>
                      <a:r>
                        <a:rPr lang="en-US" sz="1050" b="1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görüşülür</a:t>
                      </a:r>
                      <a:r>
                        <a:rPr lang="en-US" sz="1050" b="1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.</a:t>
                      </a:r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50" b="1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KİDR'lerde</a:t>
                      </a:r>
                      <a:r>
                        <a:rPr lang="en-US" sz="1050" b="1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 tam </a:t>
                      </a:r>
                      <a:r>
                        <a:rPr lang="en-US" sz="1050" b="1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olarak</a:t>
                      </a:r>
                      <a:r>
                        <a:rPr lang="en-US" sz="1050" b="1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 </a:t>
                      </a:r>
                      <a:r>
                        <a:rPr lang="en-US" sz="1050" b="1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açıklanamayan</a:t>
                      </a:r>
                      <a:r>
                        <a:rPr lang="en-US" sz="1050" b="1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 </a:t>
                      </a:r>
                      <a:r>
                        <a:rPr lang="en-US" sz="1050" b="1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veya</a:t>
                      </a:r>
                      <a:r>
                        <a:rPr lang="en-US" sz="1050" b="1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 </a:t>
                      </a:r>
                      <a:r>
                        <a:rPr lang="en-US" sz="1050" b="1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tereddüde</a:t>
                      </a:r>
                      <a:r>
                        <a:rPr lang="en-US" sz="1050" b="1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 </a:t>
                      </a:r>
                      <a:r>
                        <a:rPr lang="en-US" sz="1050" b="1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düşülen</a:t>
                      </a:r>
                      <a:r>
                        <a:rPr lang="en-US" sz="1050" b="1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 </a:t>
                      </a:r>
                      <a:r>
                        <a:rPr lang="en-US" sz="1050" b="1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hususlarda</a:t>
                      </a:r>
                      <a:r>
                        <a:rPr lang="en-US" sz="1050" b="1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 </a:t>
                      </a:r>
                      <a:r>
                        <a:rPr lang="en-US" sz="1050" b="1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takım</a:t>
                      </a:r>
                      <a:r>
                        <a:rPr lang="en-US" sz="1050" b="1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 </a:t>
                      </a:r>
                      <a:r>
                        <a:rPr lang="en-US" sz="1050" b="1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başkanı</a:t>
                      </a:r>
                      <a:r>
                        <a:rPr lang="en-US" sz="1050" b="1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 </a:t>
                      </a:r>
                      <a:r>
                        <a:rPr lang="en-US" sz="1050" b="1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tarafından</a:t>
                      </a:r>
                      <a:r>
                        <a:rPr lang="en-US" sz="1050" b="1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 </a:t>
                      </a:r>
                      <a:r>
                        <a:rPr lang="en-US" sz="1050" b="1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gündeme</a:t>
                      </a:r>
                      <a:r>
                        <a:rPr lang="en-US" sz="1050" b="1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 </a:t>
                      </a:r>
                      <a:r>
                        <a:rPr lang="en-US" sz="1050" b="1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getirilerek</a:t>
                      </a:r>
                      <a:r>
                        <a:rPr lang="en-US" sz="1050" b="1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 </a:t>
                      </a:r>
                      <a:r>
                        <a:rPr lang="en-US" sz="1050" b="1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açıklığa</a:t>
                      </a:r>
                      <a:r>
                        <a:rPr lang="en-US" sz="1050" b="1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 </a:t>
                      </a:r>
                      <a:r>
                        <a:rPr lang="en-US" sz="1050" b="1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kavuşturulması</a:t>
                      </a:r>
                      <a:r>
                        <a:rPr lang="en-US" sz="1050" b="1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 </a:t>
                      </a:r>
                      <a:r>
                        <a:rPr lang="en-US" sz="1050" b="1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sağlanır</a:t>
                      </a:r>
                      <a:r>
                        <a:rPr lang="en-US" sz="1050" b="1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66830868"/>
                  </a:ext>
                </a:extLst>
              </a:tr>
              <a:tr h="281296">
                <a:tc>
                  <a:txBody>
                    <a:bodyPr/>
                    <a:lstStyle/>
                    <a:p>
                      <a:r>
                        <a:rPr lang="en-US" sz="1050" b="0" i="0"/>
                        <a:t>09:30-10:15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b="0" i="0"/>
                        <a:t>VAKIF ÜNİVERSİTELERİ (Bizi </a:t>
                      </a:r>
                      <a:r>
                        <a:rPr lang="en-US" sz="1050" b="0" i="0" err="1"/>
                        <a:t>ilgilendirmiyor</a:t>
                      </a:r>
                      <a:r>
                        <a:rPr lang="en-US" sz="1050" b="0" i="0"/>
                        <a:t>.)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50" b="1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92080120"/>
                  </a:ext>
                </a:extLst>
              </a:tr>
              <a:tr h="1513644">
                <a:tc>
                  <a:txBody>
                    <a:bodyPr/>
                    <a:lstStyle/>
                    <a:p>
                      <a:r>
                        <a:rPr lang="en-US" sz="1050" b="1"/>
                        <a:t>10:15-11:15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1050" b="1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Değerlendirme</a:t>
                      </a:r>
                      <a:r>
                        <a:rPr lang="en-US" sz="1050" b="1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 </a:t>
                      </a:r>
                      <a:r>
                        <a:rPr lang="en-US" sz="1050" b="1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takımı</a:t>
                      </a:r>
                      <a:r>
                        <a:rPr lang="en-US" sz="1050" b="1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 </a:t>
                      </a:r>
                      <a:r>
                        <a:rPr lang="en-US" sz="1050" b="1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ile</a:t>
                      </a:r>
                      <a:r>
                        <a:rPr lang="en-US" sz="1050" b="1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 </a:t>
                      </a:r>
                      <a:r>
                        <a:rPr lang="en-US" sz="1050" b="1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kurum</a:t>
                      </a:r>
                      <a:r>
                        <a:rPr lang="en-US" sz="1050" b="1" i="0" u="none" strike="noStrike" noProof="0">
                          <a:solidFill>
                            <a:schemeClr val="accent6">
                              <a:lumMod val="76000"/>
                            </a:schemeClr>
                          </a:solidFill>
                          <a:latin typeface="Univers Light"/>
                        </a:rPr>
                        <a:t> </a:t>
                      </a:r>
                      <a:r>
                        <a:rPr lang="en-US" sz="1050" b="1" i="0" u="none" strike="noStrike" noProof="0" err="1">
                          <a:solidFill>
                            <a:schemeClr val="accent6">
                              <a:lumMod val="76000"/>
                            </a:schemeClr>
                          </a:solidFill>
                          <a:latin typeface="Univers Light"/>
                        </a:rPr>
                        <a:t>Kalite</a:t>
                      </a:r>
                      <a:r>
                        <a:rPr lang="en-US" sz="1050" b="1" i="0" u="none" strike="noStrike" noProof="0">
                          <a:solidFill>
                            <a:schemeClr val="accent6">
                              <a:lumMod val="76000"/>
                            </a:schemeClr>
                          </a:solidFill>
                          <a:latin typeface="Univers Light"/>
                        </a:rPr>
                        <a:t> </a:t>
                      </a:r>
                      <a:r>
                        <a:rPr lang="en-US" sz="1050" b="1" i="0" u="none" strike="noStrike" noProof="0" err="1">
                          <a:solidFill>
                            <a:schemeClr val="accent6">
                              <a:lumMod val="76000"/>
                            </a:schemeClr>
                          </a:solidFill>
                          <a:latin typeface="Univers Light"/>
                        </a:rPr>
                        <a:t>Komisyonu</a:t>
                      </a:r>
                      <a:r>
                        <a:rPr lang="en-US" sz="1050" b="1" i="0" u="none" strike="noStrike" noProof="0">
                          <a:solidFill>
                            <a:schemeClr val="accent6">
                              <a:lumMod val="76000"/>
                            </a:schemeClr>
                          </a:solidFill>
                          <a:latin typeface="Univers Light"/>
                        </a:rPr>
                        <a:t> </a:t>
                      </a:r>
                      <a:r>
                        <a:rPr lang="en-US" sz="1050" b="1" i="0" u="none" strike="noStrike" noProof="0" err="1">
                          <a:solidFill>
                            <a:schemeClr val="accent6">
                              <a:lumMod val="76000"/>
                            </a:schemeClr>
                          </a:solidFill>
                          <a:latin typeface="Univers Light"/>
                        </a:rPr>
                        <a:t>üyelerinin</a:t>
                      </a:r>
                      <a:r>
                        <a:rPr lang="en-US" sz="1050" b="1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 </a:t>
                      </a:r>
                      <a:r>
                        <a:rPr lang="en-US" sz="1050" b="1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görüşmesi</a:t>
                      </a:r>
                      <a:r>
                        <a:rPr lang="en-US" sz="1050" b="1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 </a:t>
                      </a:r>
                      <a:endParaRPr lang="en-US" sz="105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50" b="1" i="0" u="none" strike="noStrike" noProof="0">
                          <a:latin typeface="Univers Light"/>
                        </a:rPr>
                        <a:t>YÖKAK </a:t>
                      </a:r>
                      <a:r>
                        <a:rPr lang="en-US" sz="1050" b="1" i="0" u="none" strike="noStrike" noProof="0" err="1">
                          <a:latin typeface="Univers Light"/>
                        </a:rPr>
                        <a:t>değerlendirme</a:t>
                      </a:r>
                      <a:r>
                        <a:rPr lang="en-US" sz="1050" b="1" i="0" u="none" strike="noStrike" noProof="0">
                          <a:latin typeface="Univers Light"/>
                        </a:rPr>
                        <a:t> </a:t>
                      </a:r>
                      <a:r>
                        <a:rPr lang="en-US" sz="1050" b="1" i="0" u="none" strike="noStrike" noProof="0" err="1">
                          <a:latin typeface="Univers Light"/>
                        </a:rPr>
                        <a:t>ölçütleri</a:t>
                      </a:r>
                      <a:r>
                        <a:rPr lang="en-US" sz="1050" b="1" i="0" u="none" strike="noStrike" noProof="0">
                          <a:latin typeface="Univers Light"/>
                        </a:rPr>
                        <a:t> de </a:t>
                      </a:r>
                      <a:r>
                        <a:rPr lang="en-US" sz="1050" b="1" i="0" u="none" strike="noStrike" noProof="0" err="1">
                          <a:latin typeface="Univers Light"/>
                        </a:rPr>
                        <a:t>dikkate</a:t>
                      </a:r>
                      <a:r>
                        <a:rPr lang="en-US" sz="1050" b="1" i="0" u="none" strike="noStrike" noProof="0">
                          <a:latin typeface="Univers Light"/>
                        </a:rPr>
                        <a:t> </a:t>
                      </a:r>
                      <a:r>
                        <a:rPr lang="en-US" sz="1050" b="1" i="0" u="none" strike="noStrike" noProof="0" err="1">
                          <a:latin typeface="Univers Light"/>
                        </a:rPr>
                        <a:t>alınarak</a:t>
                      </a:r>
                      <a:r>
                        <a:rPr lang="en-US" sz="1050" b="1" i="0" u="none" strike="noStrike" noProof="0">
                          <a:latin typeface="Univers Light"/>
                        </a:rPr>
                        <a:t> </a:t>
                      </a:r>
                      <a:r>
                        <a:rPr lang="en-US" sz="1050" b="1" i="0" u="none" strike="noStrike" noProof="0" err="1">
                          <a:latin typeface="Univers Light"/>
                        </a:rPr>
                        <a:t>kurum</a:t>
                      </a:r>
                      <a:r>
                        <a:rPr lang="en-US" sz="1050" b="1" i="0" u="none" strike="noStrike" noProof="0">
                          <a:latin typeface="Univers Light"/>
                        </a:rPr>
                        <a:t> </a:t>
                      </a:r>
                      <a:r>
                        <a:rPr lang="en-US" sz="1050" b="1" i="0" u="none" strike="noStrike" noProof="0" err="1">
                          <a:latin typeface="Univers Light"/>
                        </a:rPr>
                        <a:t>tarafından</a:t>
                      </a:r>
                      <a:r>
                        <a:rPr lang="en-US" sz="1050" b="1" i="0" u="none" strike="noStrike" noProof="0">
                          <a:latin typeface="Univers Light"/>
                        </a:rPr>
                        <a:t> </a:t>
                      </a:r>
                      <a:r>
                        <a:rPr lang="en-US" sz="1050" b="1" i="0" u="none" strike="noStrike" noProof="0" err="1">
                          <a:latin typeface="Univers Light"/>
                        </a:rPr>
                        <a:t>oluşturulan</a:t>
                      </a:r>
                      <a:r>
                        <a:rPr lang="en-US" sz="1050" b="1" i="0" u="none" strike="noStrike" noProof="0">
                          <a:latin typeface="Univers Light"/>
                        </a:rPr>
                        <a:t> </a:t>
                      </a:r>
                      <a:r>
                        <a:rPr lang="en-US" sz="1050" b="1" i="0" u="none" strike="noStrike" noProof="0" err="1">
                          <a:latin typeface="Univers Light"/>
                        </a:rPr>
                        <a:t>kalite</a:t>
                      </a:r>
                      <a:r>
                        <a:rPr lang="en-US" sz="1050" b="1" i="0" u="none" strike="noStrike" noProof="0">
                          <a:latin typeface="Univers Light"/>
                        </a:rPr>
                        <a:t> </a:t>
                      </a:r>
                      <a:r>
                        <a:rPr lang="en-US" sz="1050" b="1" i="0" u="none" strike="noStrike" noProof="0" err="1">
                          <a:latin typeface="Univers Light"/>
                        </a:rPr>
                        <a:t>güvence</a:t>
                      </a:r>
                      <a:r>
                        <a:rPr lang="en-US" sz="1050" b="1" i="0" u="none" strike="noStrike" noProof="0">
                          <a:latin typeface="Univers Light"/>
                        </a:rPr>
                        <a:t> </a:t>
                      </a:r>
                      <a:r>
                        <a:rPr lang="en-US" sz="1050" b="1" i="0" u="none" strike="noStrike" noProof="0" err="1">
                          <a:latin typeface="Univers Light"/>
                        </a:rPr>
                        <a:t>sistemi</a:t>
                      </a:r>
                      <a:r>
                        <a:rPr lang="en-US" sz="1050" b="1" i="0" u="none" strike="noStrike" noProof="0">
                          <a:latin typeface="Univers Light"/>
                        </a:rPr>
                        <a:t>, </a:t>
                      </a:r>
                      <a:endParaRPr lang="en-US" sz="1050" b="1"/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50" b="1" i="0" u="none" strike="noStrike" noProof="0" err="1">
                          <a:latin typeface="Univers Light"/>
                        </a:rPr>
                        <a:t>kalite</a:t>
                      </a:r>
                      <a:r>
                        <a:rPr lang="en-US" sz="1050" b="1" i="0" u="none" strike="noStrike" noProof="0">
                          <a:latin typeface="Univers Light"/>
                        </a:rPr>
                        <a:t> </a:t>
                      </a:r>
                      <a:r>
                        <a:rPr lang="en-US" sz="1050" b="1" i="0" u="none" strike="noStrike" noProof="0" err="1">
                          <a:latin typeface="Univers Light"/>
                        </a:rPr>
                        <a:t>komisyonunun</a:t>
                      </a:r>
                      <a:r>
                        <a:rPr lang="en-US" sz="1050" b="1" i="0" u="none" strike="noStrike" noProof="0">
                          <a:latin typeface="Univers Light"/>
                        </a:rPr>
                        <a:t> </a:t>
                      </a:r>
                      <a:r>
                        <a:rPr lang="en-US" sz="1050" b="1" i="0" u="none" strike="noStrike" noProof="0" err="1">
                          <a:latin typeface="Univers Light"/>
                        </a:rPr>
                        <a:t>kalite</a:t>
                      </a:r>
                      <a:r>
                        <a:rPr lang="en-US" sz="1050" b="1" i="0" u="none" strike="noStrike" noProof="0">
                          <a:latin typeface="Univers Light"/>
                        </a:rPr>
                        <a:t> </a:t>
                      </a:r>
                      <a:r>
                        <a:rPr lang="en-US" sz="1050" b="1" i="0" u="none" strike="noStrike" noProof="0" err="1">
                          <a:latin typeface="Univers Light"/>
                        </a:rPr>
                        <a:t>güvence</a:t>
                      </a:r>
                      <a:r>
                        <a:rPr lang="en-US" sz="1050" b="1" i="0" u="none" strike="noStrike" noProof="0">
                          <a:latin typeface="Univers Light"/>
                        </a:rPr>
                        <a:t> </a:t>
                      </a:r>
                      <a:r>
                        <a:rPr lang="en-US" sz="1050" b="1" i="0" u="none" strike="noStrike" noProof="0" err="1">
                          <a:latin typeface="Univers Light"/>
                        </a:rPr>
                        <a:t>sistemi</a:t>
                      </a:r>
                      <a:r>
                        <a:rPr lang="en-US" sz="1050" b="1" i="0" u="none" strike="noStrike" noProof="0">
                          <a:latin typeface="Univers Light"/>
                        </a:rPr>
                        <a:t> </a:t>
                      </a:r>
                      <a:r>
                        <a:rPr lang="en-US" sz="1050" b="1" i="0" u="none" strike="noStrike" noProof="0" err="1">
                          <a:latin typeface="Univers Light"/>
                        </a:rPr>
                        <a:t>içerisindeki</a:t>
                      </a:r>
                      <a:r>
                        <a:rPr lang="en-US" sz="1050" b="1" i="0" u="none" strike="noStrike" noProof="0">
                          <a:latin typeface="Univers Light"/>
                        </a:rPr>
                        <a:t> </a:t>
                      </a:r>
                      <a:r>
                        <a:rPr lang="en-US" sz="1050" b="1" i="0" u="none" strike="noStrike" noProof="0" err="1">
                          <a:latin typeface="Univers Light"/>
                        </a:rPr>
                        <a:t>ve</a:t>
                      </a:r>
                      <a:r>
                        <a:rPr lang="en-US" sz="1050" b="1" i="0" u="none" strike="noStrike" noProof="0">
                          <a:latin typeface="Univers Light"/>
                        </a:rPr>
                        <a:t> </a:t>
                      </a:r>
                      <a:r>
                        <a:rPr lang="en-US" sz="1050" b="1" i="0" u="none" strike="noStrike" noProof="0" err="1">
                          <a:latin typeface="Univers Light"/>
                        </a:rPr>
                        <a:t>karar</a:t>
                      </a:r>
                      <a:r>
                        <a:rPr lang="en-US" sz="1050" b="1" i="0" u="none" strike="noStrike" noProof="0">
                          <a:latin typeface="Univers Light"/>
                        </a:rPr>
                        <a:t> alma </a:t>
                      </a:r>
                      <a:r>
                        <a:rPr lang="en-US" sz="1050" b="1" i="0" u="none" strike="noStrike" noProof="0" err="1">
                          <a:latin typeface="Univers Light"/>
                        </a:rPr>
                        <a:t>süreçlerindeki</a:t>
                      </a:r>
                      <a:r>
                        <a:rPr lang="en-US" sz="1050" b="1" i="0" u="none" strike="noStrike" noProof="0">
                          <a:latin typeface="Univers Light"/>
                        </a:rPr>
                        <a:t> </a:t>
                      </a:r>
                      <a:r>
                        <a:rPr lang="en-US" sz="1050" b="1" i="0" u="none" strike="noStrike" noProof="0" err="1">
                          <a:latin typeface="Univers Light"/>
                        </a:rPr>
                        <a:t>yeri</a:t>
                      </a:r>
                      <a:r>
                        <a:rPr lang="en-US" sz="1050" b="1" i="0" u="none" strike="noStrike" noProof="0">
                          <a:latin typeface="Univers Light"/>
                        </a:rPr>
                        <a:t>, </a:t>
                      </a:r>
                      <a:r>
                        <a:rPr lang="en-US" sz="1050" b="1" i="0" u="none" strike="noStrike" noProof="0" err="1">
                          <a:latin typeface="Univers Light"/>
                        </a:rPr>
                        <a:t>kurumun</a:t>
                      </a:r>
                      <a:r>
                        <a:rPr lang="en-US" sz="1050" b="1" i="0" u="none" strike="noStrike" noProof="0">
                          <a:latin typeface="Univers Light"/>
                        </a:rPr>
                        <a:t> </a:t>
                      </a:r>
                      <a:r>
                        <a:rPr lang="en-US" sz="1050" b="1" i="0" u="none" strike="noStrike" noProof="0" err="1">
                          <a:latin typeface="Univers Light"/>
                        </a:rPr>
                        <a:t>stratejik</a:t>
                      </a:r>
                      <a:r>
                        <a:rPr lang="en-US" sz="1050" b="1" i="0" u="none" strike="noStrike" noProof="0">
                          <a:latin typeface="Univers Light"/>
                        </a:rPr>
                        <a:t> </a:t>
                      </a:r>
                      <a:r>
                        <a:rPr lang="en-US" sz="1050" b="1" i="0" u="none" strike="noStrike" noProof="0" err="1">
                          <a:latin typeface="Univers Light"/>
                        </a:rPr>
                        <a:t>hedefleri</a:t>
                      </a:r>
                      <a:r>
                        <a:rPr lang="en-US" sz="1050" b="1" i="0" u="none" strike="noStrike" noProof="0">
                          <a:latin typeface="Univers Light"/>
                        </a:rPr>
                        <a:t> </a:t>
                      </a:r>
                      <a:r>
                        <a:rPr lang="en-US" sz="1050" b="1" i="0" u="none" strike="noStrike" noProof="0" err="1">
                          <a:latin typeface="Univers Light"/>
                        </a:rPr>
                        <a:t>ve</a:t>
                      </a:r>
                      <a:r>
                        <a:rPr lang="en-US" sz="1050" b="1" i="0" u="none" strike="noStrike" noProof="0">
                          <a:latin typeface="Univers Light"/>
                        </a:rPr>
                        <a:t> </a:t>
                      </a:r>
                      <a:r>
                        <a:rPr lang="en-US" sz="1050" b="1" i="0" u="none" strike="noStrike" noProof="0" err="1">
                          <a:latin typeface="Univers Light"/>
                        </a:rPr>
                        <a:t>bu</a:t>
                      </a:r>
                      <a:r>
                        <a:rPr lang="en-US" sz="1050" b="1" i="0" u="none" strike="noStrike" noProof="0">
                          <a:latin typeface="Univers Light"/>
                        </a:rPr>
                        <a:t> </a:t>
                      </a:r>
                      <a:r>
                        <a:rPr lang="en-US" sz="1050" b="1" i="0" u="none" strike="noStrike" noProof="0" err="1">
                          <a:latin typeface="Univers Light"/>
                        </a:rPr>
                        <a:t>hedeflerin</a:t>
                      </a:r>
                      <a:r>
                        <a:rPr lang="en-US" sz="1050" b="1" i="0" u="none" strike="noStrike" noProof="0">
                          <a:latin typeface="Univers Light"/>
                        </a:rPr>
                        <a:t> </a:t>
                      </a:r>
                      <a:r>
                        <a:rPr lang="en-US" sz="1050" b="1" i="0" u="none" strike="noStrike" noProof="0" err="1">
                          <a:latin typeface="Univers Light"/>
                        </a:rPr>
                        <a:t>bölgesel</a:t>
                      </a:r>
                      <a:r>
                        <a:rPr lang="en-US" sz="1050" b="1" i="0" u="none" strike="noStrike" noProof="0">
                          <a:latin typeface="Univers Light"/>
                        </a:rPr>
                        <a:t>/ </a:t>
                      </a:r>
                      <a:r>
                        <a:rPr lang="en-US" sz="1050" b="1" i="0" u="none" strike="noStrike" noProof="0" err="1">
                          <a:latin typeface="Univers Light"/>
                        </a:rPr>
                        <a:t>ulusal</a:t>
                      </a:r>
                      <a:r>
                        <a:rPr lang="en-US" sz="1050" b="1" i="0" u="none" strike="noStrike" noProof="0">
                          <a:latin typeface="Univers Light"/>
                        </a:rPr>
                        <a:t> </a:t>
                      </a:r>
                      <a:r>
                        <a:rPr lang="en-US" sz="1050" b="1" i="0" u="none" strike="noStrike" noProof="0" err="1">
                          <a:latin typeface="Univers Light"/>
                        </a:rPr>
                        <a:t>kalkınma</a:t>
                      </a:r>
                      <a:r>
                        <a:rPr lang="en-US" sz="1050" b="1" i="0" u="none" strike="noStrike" noProof="0">
                          <a:latin typeface="Univers Light"/>
                        </a:rPr>
                        <a:t> </a:t>
                      </a:r>
                      <a:r>
                        <a:rPr lang="en-US" sz="1050" b="1" i="0" u="none" strike="noStrike" noProof="0" err="1">
                          <a:latin typeface="Univers Light"/>
                        </a:rPr>
                        <a:t>hedefleri</a:t>
                      </a:r>
                      <a:r>
                        <a:rPr lang="en-US" sz="1050" b="1" i="0" u="none" strike="noStrike" noProof="0">
                          <a:latin typeface="Univers Light"/>
                        </a:rPr>
                        <a:t> </a:t>
                      </a:r>
                      <a:r>
                        <a:rPr lang="en-US" sz="1050" b="1" i="0" u="none" strike="noStrike" noProof="0" err="1">
                          <a:latin typeface="Univers Light"/>
                        </a:rPr>
                        <a:t>içerisindeki</a:t>
                      </a:r>
                      <a:r>
                        <a:rPr lang="en-US" sz="1050" b="1" i="0" u="none" strike="noStrike" noProof="0">
                          <a:latin typeface="Univers Light"/>
                        </a:rPr>
                        <a:t> </a:t>
                      </a:r>
                      <a:r>
                        <a:rPr lang="en-US" sz="1050" b="1" i="0" u="none" strike="noStrike" noProof="0" err="1">
                          <a:latin typeface="Univers Light"/>
                        </a:rPr>
                        <a:t>yeri</a:t>
                      </a:r>
                      <a:r>
                        <a:rPr lang="en-US" sz="1050" b="1" i="0" u="none" strike="noStrike" noProof="0">
                          <a:latin typeface="Univers Light"/>
                        </a:rPr>
                        <a:t>, </a:t>
                      </a:r>
                      <a:r>
                        <a:rPr lang="en-US" sz="1050" b="1" i="0" u="none" strike="noStrike" noProof="0" err="1">
                          <a:latin typeface="Univers Light"/>
                        </a:rPr>
                        <a:t>eğitim</a:t>
                      </a:r>
                      <a:r>
                        <a:rPr lang="en-US" sz="1050" b="1" i="0" u="none" strike="noStrike" noProof="0">
                          <a:latin typeface="Univers Light"/>
                        </a:rPr>
                        <a:t>- </a:t>
                      </a:r>
                      <a:r>
                        <a:rPr lang="en-US" sz="1050" b="1" i="0" u="none" strike="noStrike" noProof="0" err="1">
                          <a:latin typeface="Univers Light"/>
                        </a:rPr>
                        <a:t>öğretim</a:t>
                      </a:r>
                      <a:r>
                        <a:rPr lang="en-US" sz="1050" b="1" i="0" u="none" strike="noStrike" noProof="0">
                          <a:latin typeface="Univers Light"/>
                        </a:rPr>
                        <a:t>, </a:t>
                      </a:r>
                      <a:r>
                        <a:rPr lang="en-US" sz="1050" b="1" i="0" u="none" strike="noStrike" noProof="0" err="1">
                          <a:latin typeface="Univers Light"/>
                        </a:rPr>
                        <a:t>araştırma</a:t>
                      </a:r>
                      <a:r>
                        <a:rPr lang="en-US" sz="1050" b="1" i="0" u="none" strike="noStrike" noProof="0">
                          <a:latin typeface="Univers Light"/>
                        </a:rPr>
                        <a:t>, </a:t>
                      </a:r>
                      <a:r>
                        <a:rPr lang="en-US" sz="1050" b="1" i="0" u="none" strike="noStrike" noProof="0" err="1">
                          <a:latin typeface="Univers Light"/>
                        </a:rPr>
                        <a:t>toplumsal</a:t>
                      </a:r>
                      <a:r>
                        <a:rPr lang="en-US" sz="1050" b="1" i="0" u="none" strike="noStrike" noProof="0">
                          <a:latin typeface="Univers Light"/>
                        </a:rPr>
                        <a:t> </a:t>
                      </a:r>
                      <a:r>
                        <a:rPr lang="en-US" sz="1050" b="1" i="0" u="none" strike="noStrike" noProof="0" err="1">
                          <a:latin typeface="Univers Light"/>
                        </a:rPr>
                        <a:t>katkı</a:t>
                      </a:r>
                      <a:r>
                        <a:rPr lang="en-US" sz="1050" b="1" i="0" u="none" strike="noStrike" noProof="0">
                          <a:latin typeface="Univers Light"/>
                        </a:rPr>
                        <a:t> </a:t>
                      </a:r>
                      <a:r>
                        <a:rPr lang="en-US" sz="1050" b="1" i="0" u="none" strike="noStrike" noProof="0" err="1">
                          <a:latin typeface="Univers Light"/>
                        </a:rPr>
                        <a:t>ve</a:t>
                      </a:r>
                      <a:r>
                        <a:rPr lang="en-US" sz="1050" b="1" i="0" u="none" strike="noStrike" noProof="0">
                          <a:latin typeface="Univers Light"/>
                        </a:rPr>
                        <a:t> </a:t>
                      </a:r>
                      <a:r>
                        <a:rPr lang="en-US" sz="1050" b="1" i="0" u="none" strike="noStrike" noProof="0" err="1">
                          <a:latin typeface="Univers Light"/>
                        </a:rPr>
                        <a:t>idari</a:t>
                      </a:r>
                      <a:r>
                        <a:rPr lang="en-US" sz="1050" b="1" i="0" u="none" strike="noStrike" noProof="0">
                          <a:latin typeface="Univers Light"/>
                        </a:rPr>
                        <a:t> </a:t>
                      </a:r>
                      <a:r>
                        <a:rPr lang="en-US" sz="1050" b="1" i="0" u="none" strike="noStrike" noProof="0" err="1">
                          <a:latin typeface="Univers Light"/>
                        </a:rPr>
                        <a:t>süreçlerde</a:t>
                      </a:r>
                      <a:r>
                        <a:rPr lang="en-US" sz="1050" b="1" i="0" u="none" strike="noStrike" noProof="0">
                          <a:latin typeface="Univers Light"/>
                        </a:rPr>
                        <a:t> </a:t>
                      </a:r>
                      <a:r>
                        <a:rPr lang="en-US" sz="1050" b="1" i="0" u="none" strike="noStrike" noProof="0" err="1">
                          <a:latin typeface="Univers Light"/>
                        </a:rPr>
                        <a:t>kurumun</a:t>
                      </a:r>
                      <a:r>
                        <a:rPr lang="en-US" sz="1050" b="1" i="0" u="none" strike="noStrike" noProof="0">
                          <a:latin typeface="Univers Light"/>
                        </a:rPr>
                        <a:t> </a:t>
                      </a:r>
                      <a:r>
                        <a:rPr lang="en-US" sz="1050" b="1" i="0" u="none" strike="noStrike" noProof="0" err="1">
                          <a:latin typeface="Univers Light"/>
                        </a:rPr>
                        <a:t>yönetimsel</a:t>
                      </a:r>
                      <a:r>
                        <a:rPr lang="en-US" sz="1050" b="1" i="0" u="none" strike="noStrike" noProof="0">
                          <a:latin typeface="Univers Light"/>
                        </a:rPr>
                        <a:t> </a:t>
                      </a:r>
                      <a:r>
                        <a:rPr lang="en-US" sz="1050" b="1" i="0" u="none" strike="noStrike" noProof="0" err="1">
                          <a:latin typeface="Univers Light"/>
                        </a:rPr>
                        <a:t>yaklaşımı</a:t>
                      </a:r>
                      <a:r>
                        <a:rPr lang="en-US" sz="1050" b="1" i="0" u="none" strike="noStrike" noProof="0">
                          <a:latin typeface="Univers Light"/>
                        </a:rPr>
                        <a:t>, </a:t>
                      </a:r>
                      <a:r>
                        <a:rPr lang="en-US" sz="1050" b="1" i="0" u="none" strike="noStrike" noProof="0" err="1">
                          <a:latin typeface="Univers Light"/>
                        </a:rPr>
                        <a:t>sürekli</a:t>
                      </a:r>
                      <a:r>
                        <a:rPr lang="en-US" sz="1050" b="1" i="0" u="none" strike="noStrike" noProof="0">
                          <a:latin typeface="Univers Light"/>
                        </a:rPr>
                        <a:t> </a:t>
                      </a:r>
                      <a:r>
                        <a:rPr lang="en-US" sz="1050" b="1" i="0" u="none" strike="noStrike" noProof="0" err="1">
                          <a:latin typeface="Univers Light"/>
                        </a:rPr>
                        <a:t>iyileşme</a:t>
                      </a:r>
                      <a:r>
                        <a:rPr lang="en-US" sz="1050" b="1" i="0" u="none" strike="noStrike" noProof="0">
                          <a:latin typeface="Univers Light"/>
                        </a:rPr>
                        <a:t> </a:t>
                      </a:r>
                      <a:r>
                        <a:rPr lang="en-US" sz="1050" b="1" i="0" u="none" strike="noStrike" noProof="0" err="1">
                          <a:latin typeface="Univers Light"/>
                        </a:rPr>
                        <a:t>paylaşımı</a:t>
                      </a:r>
                      <a:r>
                        <a:rPr lang="en-US" sz="1050" b="1" i="0" u="none" strike="noStrike" noProof="0">
                          <a:latin typeface="Univers Light"/>
                        </a:rPr>
                        <a:t> </a:t>
                      </a:r>
                      <a:r>
                        <a:rPr lang="en-US" sz="1050" b="1" i="0" u="none" strike="noStrike" noProof="0" err="1">
                          <a:latin typeface="Univers Light"/>
                        </a:rPr>
                        <a:t>yaklaşımı</a:t>
                      </a:r>
                      <a:r>
                        <a:rPr lang="en-US" sz="1050" b="1" i="0" u="none" strike="noStrike" noProof="0">
                          <a:latin typeface="Univers Light"/>
                        </a:rPr>
                        <a:t> </a:t>
                      </a:r>
                      <a:r>
                        <a:rPr lang="en-US" sz="1050" b="1" i="0" u="none" strike="noStrike" noProof="0" err="1">
                          <a:latin typeface="Univers Light"/>
                        </a:rPr>
                        <a:t>ve</a:t>
                      </a:r>
                      <a:r>
                        <a:rPr lang="en-US" sz="1050" b="1" i="0" u="none" strike="noStrike" noProof="0">
                          <a:latin typeface="Univers Light"/>
                        </a:rPr>
                        <a:t> </a:t>
                      </a:r>
                      <a:r>
                        <a:rPr lang="en-US" sz="1050" b="1" i="0" u="none" strike="noStrike" noProof="0" err="1">
                          <a:latin typeface="Univers Light"/>
                        </a:rPr>
                        <a:t>bu</a:t>
                      </a:r>
                      <a:r>
                        <a:rPr lang="en-US" sz="1050" b="1" i="0" u="none" strike="noStrike" noProof="0">
                          <a:latin typeface="Univers Light"/>
                        </a:rPr>
                        <a:t> </a:t>
                      </a:r>
                      <a:r>
                        <a:rPr lang="en-US" sz="1050" b="1" i="0" u="none" strike="noStrike" noProof="0" err="1">
                          <a:latin typeface="Univers Light"/>
                        </a:rPr>
                        <a:t>kapsamda</a:t>
                      </a:r>
                      <a:r>
                        <a:rPr lang="en-US" sz="1050" b="1" i="0" u="none" strike="noStrike" noProof="0">
                          <a:latin typeface="Univers Light"/>
                        </a:rPr>
                        <a:t> </a:t>
                      </a:r>
                      <a:r>
                        <a:rPr lang="en-US" sz="1050" b="1" i="0" u="none" strike="noStrike" noProof="0" err="1">
                          <a:latin typeface="Univers Light"/>
                        </a:rPr>
                        <a:t>elde</a:t>
                      </a:r>
                      <a:r>
                        <a:rPr lang="en-US" sz="1050" b="1" i="0" u="none" strike="noStrike" noProof="0">
                          <a:latin typeface="Univers Light"/>
                        </a:rPr>
                        <a:t> </a:t>
                      </a:r>
                      <a:r>
                        <a:rPr lang="en-US" sz="1050" b="1" i="0" u="none" strike="noStrike" noProof="0" err="1">
                          <a:latin typeface="Univers Light"/>
                        </a:rPr>
                        <a:t>edilen</a:t>
                      </a:r>
                      <a:r>
                        <a:rPr lang="en-US" sz="1050" b="1" i="0" u="none" strike="noStrike" noProof="0">
                          <a:latin typeface="Univers Light"/>
                        </a:rPr>
                        <a:t> </a:t>
                      </a:r>
                      <a:r>
                        <a:rPr lang="en-US" sz="1050" b="1" i="0" u="none" strike="noStrike" noProof="0" err="1">
                          <a:latin typeface="Univers Light"/>
                        </a:rPr>
                        <a:t>sonuçlar</a:t>
                      </a:r>
                      <a:r>
                        <a:rPr lang="en-US" sz="1050" b="1" i="0" u="none" strike="noStrike" noProof="0">
                          <a:latin typeface="Univers Light"/>
                        </a:rPr>
                        <a:t>, </a:t>
                      </a:r>
                      <a:endParaRPr lang="en-US" sz="1050" b="1"/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50" b="1" i="0" u="none" strike="noStrike" noProof="0">
                          <a:latin typeface="Univers Light"/>
                        </a:rPr>
                        <a:t>YÖKAK </a:t>
                      </a:r>
                      <a:r>
                        <a:rPr lang="en-US" sz="1050" b="1" i="0" u="none" strike="noStrike" noProof="0" err="1">
                          <a:latin typeface="Univers Light"/>
                        </a:rPr>
                        <a:t>değerlendirme</a:t>
                      </a:r>
                      <a:r>
                        <a:rPr lang="en-US" sz="1050" b="1" i="0" u="none" strike="noStrike" noProof="0">
                          <a:latin typeface="Univers Light"/>
                        </a:rPr>
                        <a:t> </a:t>
                      </a:r>
                      <a:r>
                        <a:rPr lang="en-US" sz="1050" b="1" i="0" u="none" strike="noStrike" noProof="0" err="1">
                          <a:latin typeface="Univers Light"/>
                        </a:rPr>
                        <a:t>ölçütlerine</a:t>
                      </a:r>
                      <a:r>
                        <a:rPr lang="en-US" sz="1050" b="1" i="0" u="none" strike="noStrike" noProof="0">
                          <a:latin typeface="Univers Light"/>
                        </a:rPr>
                        <a:t> </a:t>
                      </a:r>
                      <a:r>
                        <a:rPr lang="en-US" sz="1050" b="1" i="0" u="none" strike="noStrike" noProof="0" err="1">
                          <a:latin typeface="Univers Light"/>
                        </a:rPr>
                        <a:t>ilişkin</a:t>
                      </a:r>
                      <a:r>
                        <a:rPr lang="en-US" sz="1050" b="1" i="0" u="none" strike="noStrike" noProof="0">
                          <a:latin typeface="Univers Light"/>
                        </a:rPr>
                        <a:t> </a:t>
                      </a:r>
                      <a:r>
                        <a:rPr lang="en-US" sz="1050" b="1" i="0" u="none" strike="noStrike" noProof="0" err="1">
                          <a:latin typeface="Univers Light"/>
                        </a:rPr>
                        <a:t>çalışmalar</a:t>
                      </a:r>
                      <a:r>
                        <a:rPr lang="en-US" sz="1050" b="1" i="0" u="none" strike="noStrike" noProof="0">
                          <a:latin typeface="Univers Light"/>
                        </a:rPr>
                        <a:t> </a:t>
                      </a:r>
                      <a:r>
                        <a:rPr lang="en-US" sz="1050" b="1" i="0" u="none" strike="noStrike" noProof="0" err="1">
                          <a:latin typeface="Univers Light"/>
                        </a:rPr>
                        <a:t>ve</a:t>
                      </a:r>
                      <a:r>
                        <a:rPr lang="en-US" sz="1050" b="1" i="0" u="none" strike="noStrike" noProof="0">
                          <a:latin typeface="Univers Light"/>
                        </a:rPr>
                        <a:t> </a:t>
                      </a:r>
                      <a:r>
                        <a:rPr lang="en-US" sz="1050" b="1" i="0" u="none" strike="noStrike" noProof="0" err="1">
                          <a:latin typeface="Univers Light"/>
                        </a:rPr>
                        <a:t>tüm</a:t>
                      </a:r>
                      <a:r>
                        <a:rPr lang="en-US" sz="1050" b="1" i="0" u="none" strike="noStrike" noProof="0">
                          <a:latin typeface="Univers Light"/>
                        </a:rPr>
                        <a:t> </a:t>
                      </a:r>
                      <a:r>
                        <a:rPr lang="en-US" sz="1050" b="1" i="0" u="none" strike="noStrike" noProof="0" err="1">
                          <a:latin typeface="Univers Light"/>
                        </a:rPr>
                        <a:t>birimler</a:t>
                      </a:r>
                      <a:r>
                        <a:rPr lang="en-US" sz="1050" b="1" i="0" u="none" strike="noStrike" noProof="0">
                          <a:latin typeface="Univers Light"/>
                        </a:rPr>
                        <a:t> </a:t>
                      </a:r>
                      <a:r>
                        <a:rPr lang="en-US" sz="1050" b="1" i="0" u="none" strike="noStrike" noProof="0" err="1">
                          <a:latin typeface="Univers Light"/>
                        </a:rPr>
                        <a:t>için</a:t>
                      </a:r>
                      <a:r>
                        <a:rPr lang="en-US" sz="1050" b="1" i="0" u="none" strike="noStrike" noProof="0">
                          <a:latin typeface="Univers Light"/>
                        </a:rPr>
                        <a:t> </a:t>
                      </a:r>
                      <a:r>
                        <a:rPr lang="en-US" sz="1050" b="1" i="0" u="none" strike="noStrike" noProof="0" err="1">
                          <a:latin typeface="Univers Light"/>
                        </a:rPr>
                        <a:t>ortak</a:t>
                      </a:r>
                      <a:r>
                        <a:rPr lang="en-US" sz="1050" b="1" i="0" u="none" strike="noStrike" noProof="0">
                          <a:latin typeface="Univers Light"/>
                        </a:rPr>
                        <a:t> </a:t>
                      </a:r>
                      <a:r>
                        <a:rPr lang="en-US" sz="1050" b="1" i="0" u="none" strike="noStrike" noProof="0" err="1">
                          <a:latin typeface="Univers Light"/>
                        </a:rPr>
                        <a:t>diğer</a:t>
                      </a:r>
                      <a:r>
                        <a:rPr lang="en-US" sz="1050" b="1" i="0" u="none" strike="noStrike" noProof="0">
                          <a:latin typeface="Univers Light"/>
                        </a:rPr>
                        <a:t> </a:t>
                      </a:r>
                      <a:r>
                        <a:rPr lang="en-US" sz="1050" b="1" i="0" u="none" strike="noStrike" noProof="0" err="1">
                          <a:latin typeface="Univers Light"/>
                        </a:rPr>
                        <a:t>unsurlar</a:t>
                      </a:r>
                      <a:r>
                        <a:rPr lang="en-US" sz="1050" b="1" i="0" u="none" strike="noStrike" noProof="0">
                          <a:latin typeface="Univers Light"/>
                        </a:rPr>
                        <a:t> </a:t>
                      </a:r>
                      <a:r>
                        <a:rPr lang="en-US" sz="1050" b="1" i="0" u="none" strike="noStrike" noProof="0" err="1">
                          <a:latin typeface="Univers Light"/>
                        </a:rPr>
                        <a:t>hakkında</a:t>
                      </a:r>
                      <a:r>
                        <a:rPr lang="en-US" sz="1050" b="1" i="0" u="none" strike="noStrike" noProof="0">
                          <a:latin typeface="Univers Light"/>
                        </a:rPr>
                        <a:t> </a:t>
                      </a:r>
                      <a:r>
                        <a:rPr lang="en-US" sz="1050" b="1" i="0" u="none" strike="noStrike" noProof="0" err="1">
                          <a:latin typeface="Univers Light"/>
                        </a:rPr>
                        <a:t>komisyon</a:t>
                      </a:r>
                      <a:r>
                        <a:rPr lang="en-US" sz="1050" b="1" i="0" u="none" strike="noStrike" noProof="0">
                          <a:latin typeface="Univers Light"/>
                        </a:rPr>
                        <a:t> </a:t>
                      </a:r>
                      <a:r>
                        <a:rPr lang="en-US" sz="1050" b="1" i="0" u="none" strike="noStrike" noProof="0" err="1">
                          <a:latin typeface="Univers Light"/>
                        </a:rPr>
                        <a:t>güncel</a:t>
                      </a:r>
                      <a:r>
                        <a:rPr lang="en-US" sz="1050" b="1" i="0" u="none" strike="noStrike" noProof="0">
                          <a:latin typeface="Univers Light"/>
                        </a:rPr>
                        <a:t> </a:t>
                      </a:r>
                      <a:r>
                        <a:rPr lang="en-US" sz="1050" b="1" i="0" u="none" strike="noStrike" noProof="0" err="1">
                          <a:latin typeface="Univers Light"/>
                        </a:rPr>
                        <a:t>bilgileri</a:t>
                      </a:r>
                      <a:r>
                        <a:rPr lang="en-US" sz="1050" b="1" i="0" u="none" strike="noStrike" noProof="0">
                          <a:latin typeface="Univers Light"/>
                        </a:rPr>
                        <a:t> </a:t>
                      </a:r>
                      <a:r>
                        <a:rPr lang="en-US" sz="1050" b="1" i="0" u="none" strike="noStrike" noProof="0" err="1">
                          <a:latin typeface="Univers Light"/>
                        </a:rPr>
                        <a:t>içeren</a:t>
                      </a:r>
                      <a:r>
                        <a:rPr lang="en-US" sz="1050" b="1" i="0" u="none" strike="noStrike" noProof="0">
                          <a:latin typeface="Univers Light"/>
                        </a:rPr>
                        <a:t> </a:t>
                      </a:r>
                      <a:r>
                        <a:rPr lang="en-US" sz="1050" b="1" i="0" u="none" strike="noStrike" noProof="0" err="1">
                          <a:latin typeface="Univers Light"/>
                        </a:rPr>
                        <a:t>bir</a:t>
                      </a:r>
                      <a:r>
                        <a:rPr lang="en-US" sz="1050" b="1" i="0" u="none" strike="noStrike" noProof="0">
                          <a:latin typeface="Univers Light"/>
                        </a:rPr>
                        <a:t> </a:t>
                      </a:r>
                      <a:r>
                        <a:rPr lang="en-US" sz="1050" b="1" i="0" u="none" strike="noStrike" noProof="0" err="1">
                          <a:latin typeface="Univers Light"/>
                        </a:rPr>
                        <a:t>sunum</a:t>
                      </a:r>
                      <a:r>
                        <a:rPr lang="en-US" sz="1050" b="1" i="0" u="none" strike="noStrike" noProof="0">
                          <a:latin typeface="Univers Light"/>
                        </a:rPr>
                        <a:t> </a:t>
                      </a:r>
                      <a:r>
                        <a:rPr lang="en-US" sz="1050" b="1" i="0" u="none" strike="noStrike" noProof="0" err="1">
                          <a:latin typeface="Univers Light"/>
                        </a:rPr>
                        <a:t>gerçekleştirir</a:t>
                      </a:r>
                      <a:r>
                        <a:rPr lang="en-US" sz="1050" b="1" i="0" u="none" strike="noStrike" noProof="0">
                          <a:latin typeface="Univers Light"/>
                        </a:rPr>
                        <a:t>. </a:t>
                      </a:r>
                      <a:endParaRPr lang="en-US" sz="1050" b="1"/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50" b="1" i="0" u="none" strike="noStrike" noProof="0" err="1">
                          <a:latin typeface="Univers Light"/>
                        </a:rPr>
                        <a:t>Sunum</a:t>
                      </a:r>
                      <a:r>
                        <a:rPr lang="en-US" sz="1050" b="1" i="0" u="none" strike="noStrike" noProof="0">
                          <a:latin typeface="Univers Light"/>
                        </a:rPr>
                        <a:t> </a:t>
                      </a:r>
                      <a:r>
                        <a:rPr lang="en-US" sz="1050" b="1" i="0" u="none" strike="noStrike" noProof="0" err="1">
                          <a:latin typeface="Univers Light"/>
                        </a:rPr>
                        <a:t>sonrasında</a:t>
                      </a:r>
                      <a:r>
                        <a:rPr lang="en-US" sz="1050" b="1" i="0" u="none" strike="noStrike" noProof="0">
                          <a:latin typeface="Univers Light"/>
                        </a:rPr>
                        <a:t> </a:t>
                      </a:r>
                      <a:r>
                        <a:rPr lang="en-US" sz="1050" b="1" i="0" u="none" strike="noStrike" noProof="0" err="1">
                          <a:latin typeface="Univers Light"/>
                        </a:rPr>
                        <a:t>soru</a:t>
                      </a:r>
                      <a:r>
                        <a:rPr lang="en-US" sz="1050" b="1" i="0" u="none" strike="noStrike" noProof="0">
                          <a:latin typeface="Univers Light"/>
                        </a:rPr>
                        <a:t>- </a:t>
                      </a:r>
                      <a:r>
                        <a:rPr lang="en-US" sz="1050" b="1" i="0" u="none" strike="noStrike" noProof="0" err="1">
                          <a:latin typeface="Univers Light"/>
                        </a:rPr>
                        <a:t>cevap</a:t>
                      </a:r>
                      <a:r>
                        <a:rPr lang="en-US" sz="1050" b="1" i="0" u="none" strike="noStrike" noProof="0">
                          <a:latin typeface="Univers Light"/>
                        </a:rPr>
                        <a:t> </a:t>
                      </a:r>
                      <a:r>
                        <a:rPr lang="en-US" sz="1050" b="1" i="0" u="none" strike="noStrike" noProof="0" err="1">
                          <a:latin typeface="Univers Light"/>
                        </a:rPr>
                        <a:t>bölümü</a:t>
                      </a:r>
                      <a:r>
                        <a:rPr lang="en-US" sz="1050" b="1" i="0" u="none" strike="noStrike" noProof="0">
                          <a:latin typeface="Univers Light"/>
                        </a:rPr>
                        <a:t> </a:t>
                      </a:r>
                      <a:r>
                        <a:rPr lang="en-US" sz="1050" b="1" i="0" u="none" strike="noStrike" noProof="0" err="1">
                          <a:latin typeface="Univers Light"/>
                        </a:rPr>
                        <a:t>gerçekleştirilir</a:t>
                      </a:r>
                      <a:r>
                        <a:rPr lang="en-US" sz="1050" b="1" i="0" u="none" strike="noStrike" noProof="0">
                          <a:latin typeface="Univers Light"/>
                        </a:rPr>
                        <a:t>.</a:t>
                      </a:r>
                      <a:endParaRPr lang="en-US" sz="1050" b="1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27794369"/>
                  </a:ext>
                </a:extLst>
              </a:tr>
              <a:tr h="1781549">
                <a:tc>
                  <a:txBody>
                    <a:bodyPr/>
                    <a:lstStyle/>
                    <a:p>
                      <a:r>
                        <a:rPr lang="en-US" sz="1050" b="1"/>
                        <a:t>11:15-12:45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50" b="1" i="0" u="none" strike="noStrike" noProof="0" err="1">
                          <a:latin typeface="Univers Light"/>
                        </a:rPr>
                        <a:t>Değerlendirme</a:t>
                      </a:r>
                      <a:r>
                        <a:rPr lang="en-US" sz="1050" b="1" i="0" u="none" strike="noStrike" noProof="0">
                          <a:latin typeface="Univers Light"/>
                        </a:rPr>
                        <a:t> </a:t>
                      </a:r>
                      <a:r>
                        <a:rPr lang="en-US" sz="1050" b="1" i="0" u="none" strike="noStrike" noProof="0" err="1">
                          <a:latin typeface="Univers Light"/>
                        </a:rPr>
                        <a:t>takımı</a:t>
                      </a:r>
                      <a:r>
                        <a:rPr lang="en-US" sz="1050" b="1" i="0" u="none" strike="noStrike" noProof="0">
                          <a:latin typeface="Univers Light"/>
                        </a:rPr>
                        <a:t> </a:t>
                      </a:r>
                      <a:r>
                        <a:rPr lang="en-US" sz="1050" b="1" i="0" u="none" strike="noStrike" noProof="0" err="1">
                          <a:latin typeface="Univers Light"/>
                        </a:rPr>
                        <a:t>ile</a:t>
                      </a:r>
                      <a:r>
                        <a:rPr lang="en-US" sz="1050" b="1" i="0" u="none" strike="noStrike" noProof="0">
                          <a:latin typeface="Univers Light"/>
                        </a:rPr>
                        <a:t> </a:t>
                      </a:r>
                      <a:r>
                        <a:rPr lang="en-US" sz="1050" b="1" i="0" u="none" strike="noStrike" noProof="0">
                          <a:solidFill>
                            <a:schemeClr val="accent6">
                              <a:lumMod val="76000"/>
                            </a:schemeClr>
                          </a:solidFill>
                          <a:latin typeface="Univers Light"/>
                        </a:rPr>
                        <a:t>Senato </a:t>
                      </a:r>
                      <a:r>
                        <a:rPr lang="en-US" sz="1050" b="1" i="0" u="none" strike="noStrike" noProof="0" err="1">
                          <a:solidFill>
                            <a:schemeClr val="accent6">
                              <a:lumMod val="76000"/>
                            </a:schemeClr>
                          </a:solidFill>
                          <a:latin typeface="Univers Light"/>
                        </a:rPr>
                        <a:t>ve</a:t>
                      </a:r>
                      <a:r>
                        <a:rPr lang="en-US" sz="1050" b="1" i="0" u="none" strike="noStrike" noProof="0">
                          <a:solidFill>
                            <a:schemeClr val="accent6">
                              <a:lumMod val="76000"/>
                            </a:schemeClr>
                          </a:solidFill>
                          <a:latin typeface="Univers Light"/>
                        </a:rPr>
                        <a:t> </a:t>
                      </a:r>
                      <a:r>
                        <a:rPr lang="en-US" sz="1050" b="1" i="0" u="none" strike="noStrike" noProof="0" err="1">
                          <a:solidFill>
                            <a:schemeClr val="accent6">
                              <a:lumMod val="76000"/>
                            </a:schemeClr>
                          </a:solidFill>
                          <a:latin typeface="Univers Light"/>
                        </a:rPr>
                        <a:t>Yönetim</a:t>
                      </a:r>
                      <a:r>
                        <a:rPr lang="en-US" sz="1050" b="1" i="0" u="none" strike="noStrike" noProof="0">
                          <a:solidFill>
                            <a:schemeClr val="accent6">
                              <a:lumMod val="76000"/>
                            </a:schemeClr>
                          </a:solidFill>
                          <a:latin typeface="Univers Light"/>
                        </a:rPr>
                        <a:t> </a:t>
                      </a:r>
                      <a:r>
                        <a:rPr lang="en-US" sz="1050" b="1" i="0" u="none" strike="noStrike" noProof="0" err="1">
                          <a:solidFill>
                            <a:schemeClr val="accent6">
                              <a:lumMod val="76000"/>
                            </a:schemeClr>
                          </a:solidFill>
                          <a:latin typeface="Univers Light"/>
                        </a:rPr>
                        <a:t>Kurulu</a:t>
                      </a:r>
                      <a:r>
                        <a:rPr lang="en-US" sz="1050" b="1" i="0" u="none" strike="noStrike" noProof="0">
                          <a:solidFill>
                            <a:schemeClr val="accent6">
                              <a:lumMod val="76000"/>
                            </a:schemeClr>
                          </a:solidFill>
                          <a:latin typeface="Univers Light"/>
                        </a:rPr>
                        <a:t> </a:t>
                      </a:r>
                      <a:r>
                        <a:rPr lang="en-US" sz="1050" b="1" i="0" u="none" strike="noStrike" noProof="0" err="1">
                          <a:solidFill>
                            <a:schemeClr val="accent6">
                              <a:lumMod val="76000"/>
                            </a:schemeClr>
                          </a:solidFill>
                          <a:latin typeface="Univers Light"/>
                        </a:rPr>
                        <a:t>üyelerinin</a:t>
                      </a:r>
                      <a:r>
                        <a:rPr lang="en-US" sz="1050" b="1" i="0" u="none" strike="noStrike" noProof="0">
                          <a:latin typeface="Univers Light"/>
                        </a:rPr>
                        <a:t> </a:t>
                      </a:r>
                      <a:r>
                        <a:rPr lang="en-US" sz="1050" b="1" i="0" u="none" strike="noStrike" noProof="0" err="1">
                          <a:latin typeface="Univers Light"/>
                        </a:rPr>
                        <a:t>görüşmesi</a:t>
                      </a:r>
                      <a:r>
                        <a:rPr lang="en-US" sz="1050" b="1" i="0" u="none" strike="noStrike" noProof="0">
                          <a:latin typeface="Univers Light"/>
                        </a:rPr>
                        <a:t> </a:t>
                      </a:r>
                      <a:endParaRPr lang="en-US" sz="105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50" b="1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YÖKAK </a:t>
                      </a:r>
                      <a:r>
                        <a:rPr lang="en-US" sz="1050" b="1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Değerlendirme</a:t>
                      </a:r>
                      <a:r>
                        <a:rPr lang="en-US" sz="1050" b="1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 </a:t>
                      </a:r>
                      <a:r>
                        <a:rPr lang="en-US" sz="1050" b="1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Ölçütleri</a:t>
                      </a:r>
                      <a:r>
                        <a:rPr lang="en-US" sz="1050" b="1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 de </a:t>
                      </a:r>
                      <a:r>
                        <a:rPr lang="en-US" sz="1050" b="1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dikkate</a:t>
                      </a:r>
                      <a:r>
                        <a:rPr lang="en-US" sz="1050" b="1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 </a:t>
                      </a:r>
                      <a:r>
                        <a:rPr lang="en-US" sz="1050" b="1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alınarak</a:t>
                      </a:r>
                      <a:r>
                        <a:rPr lang="en-US" sz="1050" b="1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 </a:t>
                      </a:r>
                      <a:r>
                        <a:rPr lang="en-US" sz="1050" b="1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kurum</a:t>
                      </a:r>
                      <a:r>
                        <a:rPr lang="en-US" sz="1050" b="1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 </a:t>
                      </a:r>
                      <a:r>
                        <a:rPr lang="en-US" sz="1050" b="1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tarafından</a:t>
                      </a:r>
                      <a:r>
                        <a:rPr lang="en-US" sz="1050" b="1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 </a:t>
                      </a:r>
                      <a:r>
                        <a:rPr lang="en-US" sz="1050" b="1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oluşturulan</a:t>
                      </a:r>
                      <a:r>
                        <a:rPr lang="en-US" sz="1050" b="1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 </a:t>
                      </a:r>
                      <a:endParaRPr lang="en-US"/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50" b="1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kalite</a:t>
                      </a:r>
                      <a:r>
                        <a:rPr lang="en-US" sz="1050" b="1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 </a:t>
                      </a:r>
                      <a:r>
                        <a:rPr lang="en-US" sz="1050" b="1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güvence</a:t>
                      </a:r>
                      <a:r>
                        <a:rPr lang="en-US" sz="1050" b="1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 </a:t>
                      </a:r>
                      <a:r>
                        <a:rPr lang="en-US" sz="1050" b="1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sistemi</a:t>
                      </a:r>
                      <a:r>
                        <a:rPr lang="en-US" sz="1050" b="1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, </a:t>
                      </a:r>
                      <a:endParaRPr lang="en-US"/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50" b="1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kurumun</a:t>
                      </a:r>
                      <a:r>
                        <a:rPr lang="en-US" sz="1050" b="1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 </a:t>
                      </a:r>
                      <a:r>
                        <a:rPr lang="en-US" sz="1050" b="1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stratejik</a:t>
                      </a:r>
                      <a:r>
                        <a:rPr lang="en-US" sz="1050" b="1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 </a:t>
                      </a:r>
                      <a:r>
                        <a:rPr lang="en-US" sz="1050" b="1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hedefleri</a:t>
                      </a:r>
                      <a:r>
                        <a:rPr lang="en-US" sz="1050" b="1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 </a:t>
                      </a:r>
                      <a:r>
                        <a:rPr lang="en-US" sz="1050" b="1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ve</a:t>
                      </a:r>
                      <a:r>
                        <a:rPr lang="en-US" sz="1050" b="1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 </a:t>
                      </a:r>
                      <a:r>
                        <a:rPr lang="en-US" sz="1050" b="1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bu</a:t>
                      </a:r>
                      <a:r>
                        <a:rPr lang="en-US" sz="1050" b="1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 </a:t>
                      </a:r>
                      <a:r>
                        <a:rPr lang="en-US" sz="1050" b="1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hedeflerin</a:t>
                      </a:r>
                      <a:r>
                        <a:rPr lang="en-US" sz="1050" b="1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 </a:t>
                      </a:r>
                      <a:r>
                        <a:rPr lang="en-US" sz="1050" b="1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bölgesel</a:t>
                      </a:r>
                      <a:r>
                        <a:rPr lang="en-US" sz="1050" b="1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/</a:t>
                      </a:r>
                      <a:r>
                        <a:rPr lang="en-US" sz="1050" b="1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ulusal</a:t>
                      </a:r>
                      <a:r>
                        <a:rPr lang="en-US" sz="1050" b="1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 </a:t>
                      </a:r>
                      <a:r>
                        <a:rPr lang="en-US" sz="1050" b="1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kalkınma</a:t>
                      </a:r>
                      <a:r>
                        <a:rPr lang="en-US" sz="1050" b="1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 </a:t>
                      </a:r>
                      <a:r>
                        <a:rPr lang="en-US" sz="1050" b="1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hedefleri</a:t>
                      </a:r>
                      <a:r>
                        <a:rPr lang="en-US" sz="1050" b="1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 </a:t>
                      </a:r>
                      <a:r>
                        <a:rPr lang="en-US" sz="1050" b="1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içindeki</a:t>
                      </a:r>
                      <a:r>
                        <a:rPr lang="en-US" sz="1050" b="1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 </a:t>
                      </a:r>
                      <a:r>
                        <a:rPr lang="en-US" sz="1050" b="1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yeri</a:t>
                      </a:r>
                      <a:r>
                        <a:rPr lang="en-US" sz="1050" b="1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, </a:t>
                      </a:r>
                      <a:r>
                        <a:rPr lang="en-US" sz="1050" b="1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eğitim-öğretim</a:t>
                      </a:r>
                      <a:r>
                        <a:rPr lang="en-US" sz="1050" b="1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, </a:t>
                      </a:r>
                      <a:r>
                        <a:rPr lang="en-US" sz="1050" b="1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araştırma</a:t>
                      </a:r>
                      <a:r>
                        <a:rPr lang="en-US" sz="1050" b="1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, </a:t>
                      </a:r>
                      <a:r>
                        <a:rPr lang="en-US" sz="1050" b="1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toplumsal</a:t>
                      </a:r>
                      <a:r>
                        <a:rPr lang="en-US" sz="1050" b="1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 </a:t>
                      </a:r>
                      <a:r>
                        <a:rPr lang="en-US" sz="1050" b="1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katkı</a:t>
                      </a:r>
                      <a:r>
                        <a:rPr lang="en-US" sz="1050" b="1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 </a:t>
                      </a:r>
                      <a:r>
                        <a:rPr lang="en-US" sz="1050" b="1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ve</a:t>
                      </a:r>
                      <a:r>
                        <a:rPr lang="en-US" sz="1050" b="1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 </a:t>
                      </a:r>
                      <a:r>
                        <a:rPr lang="en-US" sz="1050" b="1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idari</a:t>
                      </a:r>
                      <a:r>
                        <a:rPr lang="en-US" sz="1050" b="1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 </a:t>
                      </a:r>
                      <a:r>
                        <a:rPr lang="en-US" sz="1050" b="1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süreçlerde</a:t>
                      </a:r>
                      <a:r>
                        <a:rPr lang="en-US" sz="1050" b="1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 </a:t>
                      </a:r>
                      <a:r>
                        <a:rPr lang="en-US" sz="1050" b="1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kurumun</a:t>
                      </a:r>
                      <a:r>
                        <a:rPr lang="en-US" sz="1050" b="1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 </a:t>
                      </a:r>
                      <a:r>
                        <a:rPr lang="en-US" sz="1050" b="1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yönetimsel</a:t>
                      </a:r>
                      <a:r>
                        <a:rPr lang="en-US" sz="1050" b="1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 </a:t>
                      </a:r>
                      <a:r>
                        <a:rPr lang="en-US" sz="1050" b="1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yaklaşımı</a:t>
                      </a:r>
                      <a:r>
                        <a:rPr lang="en-US" sz="1050" b="1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, </a:t>
                      </a:r>
                      <a:r>
                        <a:rPr lang="en-US" sz="1050" b="1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sürekli</a:t>
                      </a:r>
                      <a:r>
                        <a:rPr lang="en-US" sz="1050" b="1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 </a:t>
                      </a:r>
                      <a:r>
                        <a:rPr lang="en-US" sz="1050" b="1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iyileşme</a:t>
                      </a:r>
                      <a:r>
                        <a:rPr lang="en-US" sz="1050" b="1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 </a:t>
                      </a:r>
                      <a:r>
                        <a:rPr lang="en-US" sz="1050" b="1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yaklaşımı</a:t>
                      </a:r>
                      <a:r>
                        <a:rPr lang="en-US" sz="1050" b="1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 </a:t>
                      </a:r>
                      <a:r>
                        <a:rPr lang="en-US" sz="1050" b="1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ve</a:t>
                      </a:r>
                      <a:r>
                        <a:rPr lang="en-US" sz="1050" b="1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 </a:t>
                      </a:r>
                      <a:r>
                        <a:rPr lang="en-US" sz="1050" b="1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bu</a:t>
                      </a:r>
                      <a:r>
                        <a:rPr lang="en-US" sz="1050" b="1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 </a:t>
                      </a:r>
                      <a:r>
                        <a:rPr lang="en-US" sz="1050" b="1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kapsamda</a:t>
                      </a:r>
                      <a:r>
                        <a:rPr lang="en-US" sz="1050" b="1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 </a:t>
                      </a:r>
                      <a:r>
                        <a:rPr lang="en-US" sz="1050" b="1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elde</a:t>
                      </a:r>
                      <a:r>
                        <a:rPr lang="en-US" sz="1050" b="1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 </a:t>
                      </a:r>
                      <a:r>
                        <a:rPr lang="en-US" sz="1050" b="1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edilen</a:t>
                      </a:r>
                      <a:r>
                        <a:rPr lang="en-US" sz="1050" b="1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 </a:t>
                      </a:r>
                      <a:r>
                        <a:rPr lang="en-US" sz="1050" b="1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sonuçlar</a:t>
                      </a:r>
                      <a:r>
                        <a:rPr lang="en-US" sz="1050" b="1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 </a:t>
                      </a:r>
                      <a:r>
                        <a:rPr lang="en-US" sz="1050" b="1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görüşülür</a:t>
                      </a:r>
                      <a:r>
                        <a:rPr lang="en-US" sz="1050" b="1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16260156"/>
                  </a:ext>
                </a:extLst>
              </a:tr>
              <a:tr h="1031422">
                <a:tc>
                  <a:txBody>
                    <a:bodyPr/>
                    <a:lstStyle/>
                    <a:p>
                      <a:r>
                        <a:rPr lang="en-US" sz="1050" b="1"/>
                        <a:t>12:45-13:30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50" b="1" i="0" u="none" strike="noStrike" noProof="0">
                          <a:latin typeface="Univers Light"/>
                        </a:rPr>
                        <a:t>Saha </a:t>
                      </a:r>
                      <a:r>
                        <a:rPr lang="en-US" sz="1050" b="1" i="0" u="none" strike="noStrike" noProof="0" err="1">
                          <a:latin typeface="Univers Light"/>
                        </a:rPr>
                        <a:t>ziyareti</a:t>
                      </a:r>
                      <a:r>
                        <a:rPr lang="en-US" sz="1050" b="1" i="0" u="none" strike="noStrike" noProof="0">
                          <a:latin typeface="Univers Light"/>
                        </a:rPr>
                        <a:t> </a:t>
                      </a:r>
                      <a:r>
                        <a:rPr lang="en-US" sz="1050" b="1" i="0" u="none" strike="noStrike" noProof="0" err="1">
                          <a:latin typeface="Univers Light"/>
                        </a:rPr>
                        <a:t>çalışmaları</a:t>
                      </a:r>
                      <a:r>
                        <a:rPr lang="en-US" sz="1050" b="1" i="0" u="none" strike="noStrike" noProof="0">
                          <a:latin typeface="Univers Light"/>
                        </a:rPr>
                        <a:t> </a:t>
                      </a:r>
                      <a:r>
                        <a:rPr lang="en-US" sz="1050" b="1" i="0" u="none" strike="noStrike" noProof="0" err="1">
                          <a:latin typeface="Univers Light"/>
                        </a:rPr>
                        <a:t>kapsamında</a:t>
                      </a:r>
                      <a:r>
                        <a:rPr lang="en-US" sz="1050" b="1" i="0" u="none" strike="noStrike" noProof="0">
                          <a:latin typeface="Univers Light"/>
                        </a:rPr>
                        <a:t> </a:t>
                      </a:r>
                      <a:r>
                        <a:rPr lang="en-US" sz="1050" b="1" i="0" u="none" strike="noStrike" noProof="0" err="1">
                          <a:latin typeface="Univers Light"/>
                        </a:rPr>
                        <a:t>ihtiyaç</a:t>
                      </a:r>
                      <a:r>
                        <a:rPr lang="en-US" sz="1050" b="1" i="0" u="none" strike="noStrike" noProof="0">
                          <a:latin typeface="Univers Light"/>
                        </a:rPr>
                        <a:t> </a:t>
                      </a:r>
                      <a:r>
                        <a:rPr lang="en-US" sz="1050" b="1" i="0" u="none" strike="noStrike" noProof="0" err="1">
                          <a:latin typeface="Univers Light"/>
                        </a:rPr>
                        <a:t>duyulması</a:t>
                      </a:r>
                      <a:r>
                        <a:rPr lang="en-US" sz="1050" b="1" i="0" u="none" strike="noStrike" noProof="0">
                          <a:latin typeface="Univers Light"/>
                        </a:rPr>
                        <a:t> </a:t>
                      </a:r>
                      <a:r>
                        <a:rPr lang="en-US" sz="1050" b="1" i="0" u="none" strike="noStrike" noProof="0" err="1">
                          <a:latin typeface="Univers Light"/>
                        </a:rPr>
                        <a:t>ve</a:t>
                      </a:r>
                      <a:r>
                        <a:rPr lang="en-US" sz="1050" b="1" i="0" u="none" strike="noStrike" noProof="0">
                          <a:latin typeface="Univers Light"/>
                        </a:rPr>
                        <a:t> her 2 </a:t>
                      </a:r>
                      <a:r>
                        <a:rPr lang="en-US" sz="1050" b="1" i="0" u="none" strike="noStrike" noProof="0" err="1">
                          <a:latin typeface="Univers Light"/>
                        </a:rPr>
                        <a:t>taraf</a:t>
                      </a:r>
                      <a:r>
                        <a:rPr lang="en-US" sz="1050" b="1" i="0" u="none" strike="noStrike" noProof="0">
                          <a:latin typeface="Univers Light"/>
                        </a:rPr>
                        <a:t> </a:t>
                      </a:r>
                      <a:r>
                        <a:rPr lang="en-US" sz="1050" b="1" i="0" u="none" strike="noStrike" noProof="0" err="1">
                          <a:latin typeface="Univers Light"/>
                        </a:rPr>
                        <a:t>için</a:t>
                      </a:r>
                      <a:r>
                        <a:rPr lang="en-US" sz="1050" b="1" i="0" u="none" strike="noStrike" noProof="0">
                          <a:latin typeface="Univers Light"/>
                        </a:rPr>
                        <a:t> de </a:t>
                      </a:r>
                      <a:r>
                        <a:rPr lang="en-US" sz="1050" b="1" i="0" u="none" strike="noStrike" noProof="0" err="1">
                          <a:latin typeface="Univers Light"/>
                        </a:rPr>
                        <a:t>uygun</a:t>
                      </a:r>
                      <a:r>
                        <a:rPr lang="en-US" sz="1050" b="1" i="0" u="none" strike="noStrike" noProof="0">
                          <a:latin typeface="Univers Light"/>
                        </a:rPr>
                        <a:t> </a:t>
                      </a:r>
                      <a:r>
                        <a:rPr lang="en-US" sz="1050" b="1" i="0" u="none" strike="noStrike" noProof="0" err="1">
                          <a:latin typeface="Univers Light"/>
                        </a:rPr>
                        <a:t>olması</a:t>
                      </a:r>
                      <a:r>
                        <a:rPr lang="en-US" sz="1050" b="1" i="0" u="none" strike="noStrike" noProof="0">
                          <a:latin typeface="Univers Light"/>
                        </a:rPr>
                        <a:t> </a:t>
                      </a:r>
                      <a:r>
                        <a:rPr lang="en-US" sz="1050" b="1" i="0" u="none" strike="noStrike" noProof="0" err="1">
                          <a:latin typeface="Univers Light"/>
                        </a:rPr>
                        <a:t>durumunda</a:t>
                      </a:r>
                      <a:r>
                        <a:rPr lang="en-US" sz="1050" b="1" i="0" u="none" strike="noStrike" noProof="0">
                          <a:latin typeface="Univers Light"/>
                        </a:rPr>
                        <a:t>, </a:t>
                      </a:r>
                      <a:r>
                        <a:rPr lang="en-US" sz="1050" b="1" i="0" u="none" strike="noStrike" noProof="0" err="1">
                          <a:latin typeface="Univers Light"/>
                        </a:rPr>
                        <a:t>görüşmelere</a:t>
                      </a:r>
                      <a:r>
                        <a:rPr lang="en-US" sz="1050" b="1" i="0" u="none" strike="noStrike" noProof="0">
                          <a:latin typeface="Univers Light"/>
                        </a:rPr>
                        <a:t> </a:t>
                      </a:r>
                      <a:r>
                        <a:rPr lang="en-US" sz="1050" b="1" i="0" u="none" strike="noStrike" noProof="0" err="1">
                          <a:latin typeface="Univers Light"/>
                        </a:rPr>
                        <a:t>devam</a:t>
                      </a:r>
                      <a:r>
                        <a:rPr lang="en-US" sz="1050" b="1" i="0" u="none" strike="noStrike" noProof="0">
                          <a:latin typeface="Univers Light"/>
                        </a:rPr>
                        <a:t> </a:t>
                      </a:r>
                      <a:r>
                        <a:rPr lang="en-US" sz="1050" b="1" i="0" u="none" strike="noStrike" noProof="0" err="1">
                          <a:latin typeface="Univers Light"/>
                        </a:rPr>
                        <a:t>etmek</a:t>
                      </a:r>
                      <a:r>
                        <a:rPr lang="en-US" sz="1050" b="1" i="0" u="none" strike="noStrike" noProof="0">
                          <a:latin typeface="Univers Light"/>
                        </a:rPr>
                        <a:t> </a:t>
                      </a:r>
                      <a:r>
                        <a:rPr lang="en-US" sz="1050" b="1" i="0" u="none" strike="noStrike" noProof="0" err="1">
                          <a:latin typeface="Univers Light"/>
                        </a:rPr>
                        <a:t>üzere</a:t>
                      </a:r>
                      <a:r>
                        <a:rPr lang="en-US" sz="1050" b="1" i="0" u="none" strike="noStrike" noProof="0">
                          <a:latin typeface="Univers Light"/>
                        </a:rPr>
                        <a:t> </a:t>
                      </a:r>
                      <a:r>
                        <a:rPr lang="en-US" sz="1050" b="1" i="0" u="none" strike="noStrike" noProof="0" err="1">
                          <a:latin typeface="Univers Light"/>
                        </a:rPr>
                        <a:t>öğlen</a:t>
                      </a:r>
                      <a:r>
                        <a:rPr lang="en-US" sz="1050" b="1" i="0" u="none" strike="noStrike" noProof="0">
                          <a:latin typeface="Univers Light"/>
                        </a:rPr>
                        <a:t> </a:t>
                      </a:r>
                      <a:r>
                        <a:rPr lang="en-US" sz="1050" b="1" i="0" u="none" strike="noStrike" noProof="0" err="1">
                          <a:latin typeface="Univers Light"/>
                        </a:rPr>
                        <a:t>yemeğinde</a:t>
                      </a:r>
                      <a:r>
                        <a:rPr lang="en-US" sz="1050" b="1" i="0" u="none" strike="noStrike" noProof="0">
                          <a:latin typeface="Univers Light"/>
                        </a:rPr>
                        <a:t> </a:t>
                      </a:r>
                      <a:r>
                        <a:rPr lang="en-US" sz="1050" b="1" i="0" u="none" strike="noStrike" noProof="0" err="1">
                          <a:latin typeface="Univers Light"/>
                        </a:rPr>
                        <a:t>takım</a:t>
                      </a:r>
                      <a:r>
                        <a:rPr lang="en-US" sz="1050" b="1" i="0" u="none" strike="noStrike" noProof="0">
                          <a:latin typeface="Univers Light"/>
                        </a:rPr>
                        <a:t>, </a:t>
                      </a:r>
                      <a:r>
                        <a:rPr lang="en-US" sz="1050" b="1" i="0" u="none" strike="noStrike" noProof="0" err="1">
                          <a:latin typeface="Univers Light"/>
                        </a:rPr>
                        <a:t>kurum</a:t>
                      </a:r>
                      <a:r>
                        <a:rPr lang="en-US" sz="1050" b="1" i="0" u="none" strike="noStrike" noProof="0">
                          <a:latin typeface="Univers Light"/>
                        </a:rPr>
                        <a:t> </a:t>
                      </a:r>
                      <a:r>
                        <a:rPr lang="en-US" sz="1050" b="1" i="0" u="none" strike="noStrike" noProof="0" err="1">
                          <a:latin typeface="Univers Light"/>
                        </a:rPr>
                        <a:t>yetkilileri</a:t>
                      </a:r>
                      <a:r>
                        <a:rPr lang="en-US" sz="1050" b="1" i="0" u="none" strike="noStrike" noProof="0">
                          <a:latin typeface="Univers Light"/>
                        </a:rPr>
                        <a:t> </a:t>
                      </a:r>
                      <a:r>
                        <a:rPr lang="en-US" sz="1050" b="1" i="0" u="none" strike="noStrike" noProof="0" err="1">
                          <a:latin typeface="Univers Light"/>
                        </a:rPr>
                        <a:t>bir</a:t>
                      </a:r>
                      <a:r>
                        <a:rPr lang="en-US" sz="1050" b="1" i="0" u="none" strike="noStrike" noProof="0">
                          <a:latin typeface="Univers Light"/>
                        </a:rPr>
                        <a:t> </a:t>
                      </a:r>
                      <a:r>
                        <a:rPr lang="en-US" sz="1050" b="1" i="0" u="none" strike="noStrike" noProof="0" err="1">
                          <a:latin typeface="Univers Light"/>
                        </a:rPr>
                        <a:t>araya</a:t>
                      </a:r>
                      <a:r>
                        <a:rPr lang="en-US" sz="1050" b="1" i="0" u="none" strike="noStrike" noProof="0">
                          <a:latin typeface="Univers Light"/>
                        </a:rPr>
                        <a:t> </a:t>
                      </a:r>
                      <a:r>
                        <a:rPr lang="en-US" sz="1050" b="1" i="0" u="none" strike="noStrike" noProof="0" err="1">
                          <a:latin typeface="Univers Light"/>
                        </a:rPr>
                        <a:t>gelebilir</a:t>
                      </a:r>
                      <a:r>
                        <a:rPr lang="en-US" sz="1050" b="1" i="0" u="none" strike="noStrike" noProof="0">
                          <a:latin typeface="Univers Light"/>
                        </a:rPr>
                        <a:t>.</a:t>
                      </a:r>
                      <a:endParaRPr lang="en-US" sz="1050" b="1"/>
                    </a:p>
                    <a:p>
                      <a:pPr lvl="0">
                        <a:buNone/>
                      </a:pPr>
                      <a:endParaRPr lang="en-US" sz="105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50" b="1" i="0" u="none" strike="noStrike" noProof="0" err="1">
                          <a:latin typeface="Univers Light"/>
                        </a:rPr>
                        <a:t>Ziyaretle</a:t>
                      </a:r>
                      <a:r>
                        <a:rPr lang="en-US" sz="1050" b="1" i="0" u="none" strike="noStrike" noProof="0">
                          <a:latin typeface="Univers Light"/>
                        </a:rPr>
                        <a:t> </a:t>
                      </a:r>
                      <a:r>
                        <a:rPr lang="en-US" sz="1050" b="1" i="0" u="none" strike="noStrike" noProof="0" err="1">
                          <a:latin typeface="Univers Light"/>
                        </a:rPr>
                        <a:t>ilgili</a:t>
                      </a:r>
                      <a:r>
                        <a:rPr lang="en-US" sz="1050" b="1" i="0" u="none" strike="noStrike" noProof="0">
                          <a:latin typeface="Univers Light"/>
                        </a:rPr>
                        <a:t> ilk </a:t>
                      </a:r>
                      <a:r>
                        <a:rPr lang="en-US" sz="1050" b="1" i="0" u="none" strike="noStrike" noProof="0" err="1">
                          <a:latin typeface="Univers Light"/>
                        </a:rPr>
                        <a:t>izlenimler</a:t>
                      </a:r>
                      <a:r>
                        <a:rPr lang="en-US" sz="1050" b="1" i="0" u="none" strike="noStrike" noProof="0">
                          <a:latin typeface="Univers Light"/>
                        </a:rPr>
                        <a:t> (KİDR, </a:t>
                      </a:r>
                      <a:r>
                        <a:rPr lang="en-US" sz="1050" b="1" i="0" u="none" strike="noStrike" noProof="0" err="1">
                          <a:latin typeface="Univers Light"/>
                        </a:rPr>
                        <a:t>rektörle</a:t>
                      </a:r>
                      <a:r>
                        <a:rPr lang="en-US" sz="1050" b="1" i="0" u="none" strike="noStrike" noProof="0">
                          <a:latin typeface="Univers Light"/>
                        </a:rPr>
                        <a:t> ilk </a:t>
                      </a:r>
                      <a:r>
                        <a:rPr lang="en-US" sz="1050" b="1" i="0" u="none" strike="noStrike" noProof="0" err="1">
                          <a:latin typeface="Univers Light"/>
                        </a:rPr>
                        <a:t>görüşme</a:t>
                      </a:r>
                      <a:r>
                        <a:rPr lang="en-US" sz="1050" b="1" i="0" u="none" strike="noStrike" noProof="0">
                          <a:latin typeface="Univers Light"/>
                        </a:rPr>
                        <a:t>, </a:t>
                      </a:r>
                      <a:r>
                        <a:rPr lang="en-US" sz="1050" b="1" i="0" u="none" strike="noStrike" noProof="0" err="1">
                          <a:latin typeface="Univers Light"/>
                        </a:rPr>
                        <a:t>sabah</a:t>
                      </a:r>
                      <a:r>
                        <a:rPr lang="en-US" sz="1050" b="1" i="0" u="none" strike="noStrike" noProof="0">
                          <a:latin typeface="Univers Light"/>
                        </a:rPr>
                        <a:t> </a:t>
                      </a:r>
                      <a:r>
                        <a:rPr lang="en-US" sz="1050" b="1" i="0" u="none" strike="noStrike" noProof="0" err="1">
                          <a:latin typeface="Univers Light"/>
                        </a:rPr>
                        <a:t>kalite</a:t>
                      </a:r>
                      <a:r>
                        <a:rPr lang="en-US" sz="1050" b="1" i="0" u="none" strike="noStrike" noProof="0">
                          <a:latin typeface="Univers Light"/>
                        </a:rPr>
                        <a:t> </a:t>
                      </a:r>
                      <a:r>
                        <a:rPr lang="en-US" sz="1050" b="1" i="0" u="none" strike="noStrike" noProof="0" err="1">
                          <a:latin typeface="Univers Light"/>
                        </a:rPr>
                        <a:t>komisyon</a:t>
                      </a:r>
                      <a:r>
                        <a:rPr lang="en-US" sz="1050" b="1" i="0" u="none" strike="noStrike" noProof="0">
                          <a:latin typeface="Univers Light"/>
                        </a:rPr>
                        <a:t> </a:t>
                      </a:r>
                      <a:r>
                        <a:rPr lang="en-US" sz="1050" b="1" i="0" u="none" strike="noStrike" noProof="0" err="1">
                          <a:latin typeface="Univers Light"/>
                        </a:rPr>
                        <a:t>üyeleriyle</a:t>
                      </a:r>
                      <a:r>
                        <a:rPr lang="en-US" sz="1050" b="1" i="0" u="none" strike="noStrike" noProof="0">
                          <a:latin typeface="Univers Light"/>
                        </a:rPr>
                        <a:t> </a:t>
                      </a:r>
                      <a:r>
                        <a:rPr lang="en-US" sz="1050" b="1" i="0" u="none" strike="noStrike" noProof="0" err="1">
                          <a:latin typeface="Univers Light"/>
                        </a:rPr>
                        <a:t>yapılan</a:t>
                      </a:r>
                      <a:r>
                        <a:rPr lang="en-US" sz="1050" b="1" i="0" u="none" strike="noStrike" noProof="0">
                          <a:latin typeface="Univers Light"/>
                        </a:rPr>
                        <a:t> </a:t>
                      </a:r>
                      <a:r>
                        <a:rPr lang="en-US" sz="1050" b="1" i="0" u="none" strike="noStrike" noProof="0" err="1">
                          <a:latin typeface="Univers Light"/>
                        </a:rPr>
                        <a:t>toplantı</a:t>
                      </a:r>
                      <a:r>
                        <a:rPr lang="en-US" sz="1050" b="1" i="0" u="none" strike="noStrike" noProof="0">
                          <a:latin typeface="Univers Light"/>
                        </a:rPr>
                        <a:t> </a:t>
                      </a:r>
                      <a:r>
                        <a:rPr lang="en-US" sz="1050" b="1" i="0" u="none" strike="noStrike" noProof="0" err="1">
                          <a:latin typeface="Univers Light"/>
                        </a:rPr>
                        <a:t>ve</a:t>
                      </a:r>
                      <a:r>
                        <a:rPr lang="en-US" sz="1050" b="1" i="0" u="none" strike="noStrike" noProof="0">
                          <a:latin typeface="Univers Light"/>
                        </a:rPr>
                        <a:t> </a:t>
                      </a:r>
                      <a:r>
                        <a:rPr lang="en-US" sz="1050" b="1" i="0" u="none" strike="noStrike" noProof="0" err="1">
                          <a:latin typeface="Univers Light"/>
                        </a:rPr>
                        <a:t>kampüs</a:t>
                      </a:r>
                      <a:r>
                        <a:rPr lang="en-US" sz="1050" b="1" i="0" u="none" strike="noStrike" noProof="0">
                          <a:latin typeface="Univers Light"/>
                        </a:rPr>
                        <a:t> </a:t>
                      </a:r>
                      <a:r>
                        <a:rPr lang="en-US" sz="1050" b="1" i="0" u="none" strike="noStrike" noProof="0" err="1">
                          <a:latin typeface="Univers Light"/>
                        </a:rPr>
                        <a:t>ziyaretine</a:t>
                      </a:r>
                      <a:r>
                        <a:rPr lang="en-US" sz="1050" b="1" i="0" u="none" strike="noStrike" noProof="0">
                          <a:latin typeface="Univers Light"/>
                        </a:rPr>
                        <a:t> </a:t>
                      </a:r>
                      <a:r>
                        <a:rPr lang="en-US" sz="1050" b="1" i="0" u="none" strike="noStrike" noProof="0" err="1">
                          <a:latin typeface="Univers Light"/>
                        </a:rPr>
                        <a:t>ilişkin</a:t>
                      </a:r>
                      <a:r>
                        <a:rPr lang="en-US" sz="1050" b="1" i="0" u="none" strike="noStrike" noProof="0">
                          <a:latin typeface="Univers Light"/>
                        </a:rPr>
                        <a:t> </a:t>
                      </a:r>
                      <a:r>
                        <a:rPr lang="en-US" sz="1050" b="1" i="0" u="none" strike="noStrike" noProof="0" err="1">
                          <a:latin typeface="Univers Light"/>
                        </a:rPr>
                        <a:t>izlenimler</a:t>
                      </a:r>
                      <a:r>
                        <a:rPr lang="en-US" sz="1050" b="1" i="0" u="none" strike="noStrike" noProof="0">
                          <a:latin typeface="Univers Light"/>
                        </a:rPr>
                        <a:t>) </a:t>
                      </a:r>
                      <a:r>
                        <a:rPr lang="en-US" sz="1050" b="1" i="0" u="none" strike="noStrike" noProof="0" err="1">
                          <a:latin typeface="Univers Light"/>
                        </a:rPr>
                        <a:t>paylaşılır</a:t>
                      </a:r>
                      <a:r>
                        <a:rPr lang="en-US" sz="1050" b="1" i="0" u="none" strike="noStrike" noProof="0">
                          <a:latin typeface="Univers Light"/>
                        </a:rPr>
                        <a:t>.</a:t>
                      </a:r>
                      <a:endParaRPr lang="en-US" sz="1050" b="1"/>
                    </a:p>
                    <a:p>
                      <a:pPr lvl="0">
                        <a:buNone/>
                      </a:pPr>
                      <a:endParaRPr lang="en-US" sz="1050" b="1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3365627"/>
                  </a:ext>
                </a:extLst>
              </a:tr>
            </a:tbl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44F9AD69-53BD-03DF-4127-925E9A5AA846}"/>
              </a:ext>
            </a:extLst>
          </p:cNvPr>
          <p:cNvSpPr txBox="1"/>
          <p:nvPr/>
        </p:nvSpPr>
        <p:spPr>
          <a:xfrm>
            <a:off x="967154" y="244231"/>
            <a:ext cx="2393462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b="1"/>
              <a:t>ZİYARETİN 1. GÜNÜ</a:t>
            </a:r>
          </a:p>
        </p:txBody>
      </p:sp>
    </p:spTree>
    <p:extLst>
      <p:ext uri="{BB962C8B-B14F-4D97-AF65-F5344CB8AC3E}">
        <p14:creationId xmlns:p14="http://schemas.microsoft.com/office/powerpoint/2010/main" val="34216806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27C964F-E2D5-D8E7-C513-C47A7E409DF3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18D65601-5AE2-46FC-B138-694DDD2B510D}" type="slidenum">
              <a:rPr lang="en-US" smtClean="0"/>
              <a:pPr/>
              <a:t>6</a:t>
            </a:fld>
            <a:endParaRPr lang="en-US" dirty="0"/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9FABF660-19E3-F67D-D3A2-905A148F61B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15356546"/>
              </p:ext>
            </p:extLst>
          </p:nvPr>
        </p:nvGraphicFramePr>
        <p:xfrm>
          <a:off x="898769" y="449384"/>
          <a:ext cx="11249310" cy="6267236"/>
        </p:xfrm>
        <a:graphic>
          <a:graphicData uri="http://schemas.openxmlformats.org/drawingml/2006/table">
            <a:tbl>
              <a:tblPr firstRow="1" bandRow="1">
                <a:tableStyleId>{0E3FDE45-AF77-4B5C-9715-49D594BDF05E}</a:tableStyleId>
              </a:tblPr>
              <a:tblGrid>
                <a:gridCol w="1718657">
                  <a:extLst>
                    <a:ext uri="{9D8B030D-6E8A-4147-A177-3AD203B41FA5}">
                      <a16:colId xmlns:a16="http://schemas.microsoft.com/office/drawing/2014/main" val="1216096506"/>
                    </a:ext>
                  </a:extLst>
                </a:gridCol>
                <a:gridCol w="2877159">
                  <a:extLst>
                    <a:ext uri="{9D8B030D-6E8A-4147-A177-3AD203B41FA5}">
                      <a16:colId xmlns:a16="http://schemas.microsoft.com/office/drawing/2014/main" val="3129144960"/>
                    </a:ext>
                  </a:extLst>
                </a:gridCol>
                <a:gridCol w="2448820">
                  <a:extLst>
                    <a:ext uri="{9D8B030D-6E8A-4147-A177-3AD203B41FA5}">
                      <a16:colId xmlns:a16="http://schemas.microsoft.com/office/drawing/2014/main" val="432116893"/>
                    </a:ext>
                  </a:extLst>
                </a:gridCol>
                <a:gridCol w="4204674">
                  <a:extLst>
                    <a:ext uri="{9D8B030D-6E8A-4147-A177-3AD203B41FA5}">
                      <a16:colId xmlns:a16="http://schemas.microsoft.com/office/drawing/2014/main" val="3974448330"/>
                    </a:ext>
                  </a:extLst>
                </a:gridCol>
              </a:tblGrid>
              <a:tr h="1557300">
                <a:tc>
                  <a:txBody>
                    <a:bodyPr/>
                    <a:lstStyle/>
                    <a:p>
                      <a:r>
                        <a:rPr lang="en-US" sz="1100" b="1"/>
                        <a:t>13:30-14:15</a:t>
                      </a:r>
                    </a:p>
                    <a:p>
                      <a:pPr lvl="0">
                        <a:buNone/>
                      </a:pPr>
                      <a:r>
                        <a:rPr lang="en-US" sz="1100" b="1"/>
                        <a:t>(</a:t>
                      </a:r>
                      <a:r>
                        <a:rPr lang="en-US" sz="1100" b="1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Kurumun</a:t>
                      </a:r>
                      <a:r>
                        <a:rPr lang="en-US" sz="1100" b="1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 </a:t>
                      </a:r>
                      <a:r>
                        <a:rPr lang="en-US" sz="1100" b="1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büyüklüğüne</a:t>
                      </a:r>
                      <a:r>
                        <a:rPr lang="en-US" sz="1100" b="1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 </a:t>
                      </a:r>
                      <a:r>
                        <a:rPr lang="en-US" sz="1100" b="1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bağlı</a:t>
                      </a:r>
                      <a:r>
                        <a:rPr lang="en-US" sz="1100" b="1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 </a:t>
                      </a:r>
                      <a:r>
                        <a:rPr lang="en-US" sz="1100" b="1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olarak</a:t>
                      </a:r>
                      <a:r>
                        <a:rPr lang="en-US" sz="1100" b="1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 </a:t>
                      </a:r>
                      <a:r>
                        <a:rPr lang="en-US" sz="1100" b="1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değerlendirme</a:t>
                      </a:r>
                      <a:r>
                        <a:rPr lang="en-US" sz="1100" b="1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 </a:t>
                      </a:r>
                      <a:r>
                        <a:rPr lang="en-US" sz="1100" b="1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takımı</a:t>
                      </a:r>
                      <a:r>
                        <a:rPr lang="en-US" sz="1100" b="1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 </a:t>
                      </a:r>
                      <a:r>
                        <a:rPr lang="en-US" sz="1100" b="1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en</a:t>
                      </a:r>
                      <a:r>
                        <a:rPr lang="en-US" sz="1100" b="1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 </a:t>
                      </a:r>
                      <a:r>
                        <a:rPr lang="en-US" sz="1100" b="1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az</a:t>
                      </a:r>
                      <a:r>
                        <a:rPr lang="en-US" sz="1100" b="1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 2 </a:t>
                      </a:r>
                      <a:r>
                        <a:rPr lang="en-US" sz="1100" b="1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kişilik</a:t>
                      </a:r>
                      <a:r>
                        <a:rPr lang="en-US" sz="1100" b="1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 </a:t>
                      </a:r>
                      <a:r>
                        <a:rPr lang="en-US" sz="1100" b="1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gruplara</a:t>
                      </a:r>
                      <a:r>
                        <a:rPr lang="en-US" sz="1100" b="1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 </a:t>
                      </a:r>
                      <a:r>
                        <a:rPr lang="en-US" sz="1100" b="1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ayrılarak</a:t>
                      </a:r>
                      <a:r>
                        <a:rPr lang="en-US" sz="1100" b="1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 </a:t>
                      </a:r>
                      <a:r>
                        <a:rPr lang="en-US" sz="1100" b="1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en</a:t>
                      </a:r>
                      <a:r>
                        <a:rPr lang="en-US" sz="1100" b="1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 </a:t>
                      </a:r>
                      <a:r>
                        <a:rPr lang="en-US" sz="1100" b="1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zamanlı</a:t>
                      </a:r>
                      <a:r>
                        <a:rPr lang="en-US" sz="1100" b="1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 </a:t>
                      </a:r>
                      <a:r>
                        <a:rPr lang="en-US" sz="1100" b="1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olarak</a:t>
                      </a:r>
                      <a:r>
                        <a:rPr lang="en-US" sz="1100" b="1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 </a:t>
                      </a:r>
                      <a:r>
                        <a:rPr lang="en-US" sz="1100" b="1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farklı</a:t>
                      </a:r>
                      <a:r>
                        <a:rPr lang="en-US" sz="1100" b="1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 </a:t>
                      </a:r>
                      <a:r>
                        <a:rPr lang="en-US" sz="1100" b="1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fakültelere</a:t>
                      </a:r>
                      <a:r>
                        <a:rPr lang="en-US" sz="1100" b="1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 </a:t>
                      </a:r>
                      <a:r>
                        <a:rPr lang="en-US" sz="1100" b="1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ziyaret</a:t>
                      </a:r>
                      <a:r>
                        <a:rPr lang="en-US" sz="1100" b="1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 </a:t>
                      </a:r>
                      <a:r>
                        <a:rPr lang="en-US" sz="1100" b="1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gerçekleştirebilir</a:t>
                      </a:r>
                      <a:endParaRPr lang="en-US" sz="1100" b="1" i="0" u="none" strike="noStrike" noProof="0">
                        <a:solidFill>
                          <a:srgbClr val="000000"/>
                        </a:solidFill>
                        <a:latin typeface="Univers Light"/>
                      </a:endParaRPr>
                    </a:p>
                    <a:p>
                      <a:pPr lvl="0">
                        <a:buNone/>
                      </a:pPr>
                      <a:r>
                        <a:rPr lang="en-US" sz="1100" b="1"/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b="1" i="0" u="none" strike="noStrike" noProof="0" err="1">
                          <a:latin typeface="Univers Light"/>
                        </a:rPr>
                        <a:t>Değerlendirme</a:t>
                      </a:r>
                      <a:r>
                        <a:rPr lang="en-US" sz="1100" b="1" i="0" u="none" strike="noStrike" noProof="0">
                          <a:latin typeface="Univers Light"/>
                        </a:rPr>
                        <a:t> </a:t>
                      </a:r>
                      <a:r>
                        <a:rPr lang="en-US" sz="1100" b="1" i="0" u="none" strike="noStrike" noProof="0" err="1">
                          <a:latin typeface="Univers Light"/>
                        </a:rPr>
                        <a:t>takımının</a:t>
                      </a:r>
                      <a:r>
                        <a:rPr lang="en-US" sz="1100" b="1" i="0" u="none" strike="noStrike" noProof="0">
                          <a:latin typeface="Univers Light"/>
                        </a:rPr>
                        <a:t> 2 </a:t>
                      </a:r>
                      <a:r>
                        <a:rPr lang="en-US" sz="1100" b="1" i="0" u="none" strike="noStrike" noProof="0" err="1">
                          <a:latin typeface="Univers Light"/>
                        </a:rPr>
                        <a:t>üyesinin</a:t>
                      </a:r>
                      <a:r>
                        <a:rPr lang="en-US" sz="1100" b="1" i="0" u="none" strike="noStrike" noProof="0">
                          <a:latin typeface="Univers Light"/>
                        </a:rPr>
                        <a:t> </a:t>
                      </a:r>
                      <a:r>
                        <a:rPr lang="en-US" sz="1100" b="1" i="0" u="none" strike="noStrike" noProof="0">
                          <a:solidFill>
                            <a:schemeClr val="accent6">
                              <a:lumMod val="76000"/>
                            </a:schemeClr>
                          </a:solidFill>
                          <a:latin typeface="Univers Light"/>
                        </a:rPr>
                        <a:t>A </a:t>
                      </a:r>
                      <a:r>
                        <a:rPr lang="en-US" sz="1100" b="1" i="0" u="none" strike="noStrike" noProof="0" err="1">
                          <a:solidFill>
                            <a:schemeClr val="accent6">
                              <a:lumMod val="76000"/>
                            </a:schemeClr>
                          </a:solidFill>
                          <a:latin typeface="Univers Light"/>
                        </a:rPr>
                        <a:t>fakültesi</a:t>
                      </a:r>
                      <a:r>
                        <a:rPr lang="en-US" sz="1100" b="1" i="0" u="none" strike="noStrike" noProof="0">
                          <a:solidFill>
                            <a:schemeClr val="accent6">
                              <a:lumMod val="76000"/>
                            </a:schemeClr>
                          </a:solidFill>
                          <a:latin typeface="Univers Light"/>
                        </a:rPr>
                        <a:t> </a:t>
                      </a:r>
                      <a:r>
                        <a:rPr lang="en-US" sz="1100" b="1" i="0" u="none" strike="noStrike" noProof="0" err="1">
                          <a:solidFill>
                            <a:schemeClr val="accent6">
                              <a:lumMod val="76000"/>
                            </a:schemeClr>
                          </a:solidFill>
                          <a:latin typeface="Univers Light"/>
                        </a:rPr>
                        <a:t>dekan</a:t>
                      </a:r>
                      <a:r>
                        <a:rPr lang="en-US" sz="1100" b="1" i="0" u="none" strike="noStrike" noProof="0">
                          <a:solidFill>
                            <a:schemeClr val="accent6">
                              <a:lumMod val="76000"/>
                            </a:schemeClr>
                          </a:solidFill>
                          <a:latin typeface="Univers Light"/>
                        </a:rPr>
                        <a:t> </a:t>
                      </a:r>
                      <a:r>
                        <a:rPr lang="en-US" sz="1100" b="1" i="0" u="none" strike="noStrike" noProof="0" err="1">
                          <a:solidFill>
                            <a:schemeClr val="accent6">
                              <a:lumMod val="76000"/>
                            </a:schemeClr>
                          </a:solidFill>
                          <a:latin typeface="Univers Light"/>
                        </a:rPr>
                        <a:t>ve</a:t>
                      </a:r>
                      <a:r>
                        <a:rPr lang="en-US" sz="1100" b="1" i="0" u="none" strike="noStrike" noProof="0">
                          <a:solidFill>
                            <a:schemeClr val="accent6">
                              <a:lumMod val="76000"/>
                            </a:schemeClr>
                          </a:solidFill>
                          <a:latin typeface="Univers Light"/>
                        </a:rPr>
                        <a:t> </a:t>
                      </a:r>
                      <a:r>
                        <a:rPr lang="en-US" sz="1100" b="1" i="0" u="none" strike="noStrike" noProof="0" err="1">
                          <a:solidFill>
                            <a:schemeClr val="accent6">
                              <a:lumMod val="76000"/>
                            </a:schemeClr>
                          </a:solidFill>
                          <a:latin typeface="Univers Light"/>
                        </a:rPr>
                        <a:t>dekan</a:t>
                      </a:r>
                      <a:r>
                        <a:rPr lang="en-US" sz="1100" b="1" i="0" u="none" strike="noStrike" noProof="0">
                          <a:solidFill>
                            <a:schemeClr val="accent6">
                              <a:lumMod val="76000"/>
                            </a:schemeClr>
                          </a:solidFill>
                          <a:latin typeface="Univers Light"/>
                        </a:rPr>
                        <a:t> </a:t>
                      </a:r>
                      <a:r>
                        <a:rPr lang="en-US" sz="1100" b="1" i="0" u="none" strike="noStrike" noProof="0" err="1">
                          <a:solidFill>
                            <a:schemeClr val="accent6">
                              <a:lumMod val="76000"/>
                            </a:schemeClr>
                          </a:solidFill>
                          <a:latin typeface="Univers Light"/>
                        </a:rPr>
                        <a:t>yardımcılarıyla</a:t>
                      </a:r>
                      <a:r>
                        <a:rPr lang="en-US" sz="1100" b="1" i="0" u="none" strike="noStrike" noProof="0">
                          <a:latin typeface="Univers Light"/>
                        </a:rPr>
                        <a:t> </a:t>
                      </a:r>
                      <a:r>
                        <a:rPr lang="en-US" sz="1100" b="1" i="0" u="none" strike="noStrike" noProof="0" err="1">
                          <a:latin typeface="Univers Light"/>
                        </a:rPr>
                        <a:t>görüşmesi</a:t>
                      </a:r>
                      <a:endParaRPr lang="en-US" sz="1100" b="1"/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11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b="1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Değerlendirme</a:t>
                      </a:r>
                      <a:r>
                        <a:rPr lang="en-US" sz="1100" b="1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 </a:t>
                      </a:r>
                      <a:r>
                        <a:rPr lang="en-US" sz="1100" b="1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takımının</a:t>
                      </a:r>
                      <a:r>
                        <a:rPr lang="en-US" sz="1100" b="1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 2 </a:t>
                      </a:r>
                      <a:r>
                        <a:rPr lang="en-US" sz="1100" b="1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üyesinin</a:t>
                      </a:r>
                      <a:r>
                        <a:rPr lang="en-US" sz="1100" b="1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 </a:t>
                      </a:r>
                      <a:r>
                        <a:rPr lang="en-US" sz="1100" b="1" i="0" u="none" strike="noStrike" noProof="0">
                          <a:solidFill>
                            <a:schemeClr val="accent6">
                              <a:lumMod val="76000"/>
                            </a:schemeClr>
                          </a:solidFill>
                          <a:latin typeface="Univers Light"/>
                        </a:rPr>
                        <a:t>B </a:t>
                      </a:r>
                      <a:r>
                        <a:rPr lang="en-US" sz="1100" b="1" i="0" u="none" strike="noStrike" noProof="0" err="1">
                          <a:solidFill>
                            <a:schemeClr val="accent6">
                              <a:lumMod val="76000"/>
                            </a:schemeClr>
                          </a:solidFill>
                          <a:latin typeface="Univers Light"/>
                        </a:rPr>
                        <a:t>fakültesi</a:t>
                      </a:r>
                      <a:r>
                        <a:rPr lang="en-US" sz="1100" b="1" i="0" u="none" strike="noStrike" noProof="0">
                          <a:solidFill>
                            <a:schemeClr val="accent6">
                              <a:lumMod val="76000"/>
                            </a:schemeClr>
                          </a:solidFill>
                          <a:latin typeface="Univers Light"/>
                        </a:rPr>
                        <a:t> </a:t>
                      </a:r>
                      <a:r>
                        <a:rPr lang="en-US" sz="1100" b="1" i="0" u="none" strike="noStrike" noProof="0" err="1">
                          <a:solidFill>
                            <a:schemeClr val="accent6">
                              <a:lumMod val="76000"/>
                            </a:schemeClr>
                          </a:solidFill>
                          <a:latin typeface="Univers Light"/>
                        </a:rPr>
                        <a:t>dekan</a:t>
                      </a:r>
                      <a:r>
                        <a:rPr lang="en-US" sz="1100" b="1" i="0" u="none" strike="noStrike" noProof="0">
                          <a:solidFill>
                            <a:schemeClr val="accent6">
                              <a:lumMod val="76000"/>
                            </a:schemeClr>
                          </a:solidFill>
                          <a:latin typeface="Univers Light"/>
                        </a:rPr>
                        <a:t> </a:t>
                      </a:r>
                      <a:r>
                        <a:rPr lang="en-US" sz="1100" b="1" i="0" u="none" strike="noStrike" noProof="0" err="1">
                          <a:solidFill>
                            <a:schemeClr val="accent6">
                              <a:lumMod val="76000"/>
                            </a:schemeClr>
                          </a:solidFill>
                          <a:latin typeface="Univers Light"/>
                        </a:rPr>
                        <a:t>ve</a:t>
                      </a:r>
                      <a:r>
                        <a:rPr lang="en-US" sz="1100" b="1" i="0" u="none" strike="noStrike" noProof="0">
                          <a:solidFill>
                            <a:schemeClr val="accent6">
                              <a:lumMod val="76000"/>
                            </a:schemeClr>
                          </a:solidFill>
                          <a:latin typeface="Univers Light"/>
                        </a:rPr>
                        <a:t> </a:t>
                      </a:r>
                      <a:r>
                        <a:rPr lang="en-US" sz="1100" b="1" i="0" u="none" strike="noStrike" noProof="0" err="1">
                          <a:solidFill>
                            <a:schemeClr val="accent6">
                              <a:lumMod val="76000"/>
                            </a:schemeClr>
                          </a:solidFill>
                          <a:latin typeface="Univers Light"/>
                        </a:rPr>
                        <a:t>dekan</a:t>
                      </a:r>
                      <a:r>
                        <a:rPr lang="en-US" sz="1100" b="1" i="0" u="none" strike="noStrike" noProof="0">
                          <a:solidFill>
                            <a:schemeClr val="accent6">
                              <a:lumMod val="76000"/>
                            </a:schemeClr>
                          </a:solidFill>
                          <a:latin typeface="Univers Light"/>
                        </a:rPr>
                        <a:t> </a:t>
                      </a:r>
                      <a:r>
                        <a:rPr lang="en-US" sz="1100" b="1" i="0" u="none" strike="noStrike" noProof="0" err="1">
                          <a:solidFill>
                            <a:schemeClr val="accent6">
                              <a:lumMod val="76000"/>
                            </a:schemeClr>
                          </a:solidFill>
                          <a:latin typeface="Univers Light"/>
                        </a:rPr>
                        <a:t>yardımcılarıyla</a:t>
                      </a:r>
                      <a:r>
                        <a:rPr lang="en-US" sz="1100" b="1" i="0" u="none" strike="noStrike" noProof="0">
                          <a:solidFill>
                            <a:schemeClr val="accent6">
                              <a:lumMod val="76000"/>
                            </a:schemeClr>
                          </a:solidFill>
                          <a:latin typeface="Univers Light"/>
                        </a:rPr>
                        <a:t> </a:t>
                      </a:r>
                      <a:r>
                        <a:rPr lang="en-US" sz="1100" b="1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görüşmesi</a:t>
                      </a:r>
                      <a:endParaRPr lang="en-US" sz="1100" b="1" i="0" u="none" strike="noStrike" noProof="0">
                        <a:solidFill>
                          <a:srgbClr val="000000"/>
                        </a:solidFill>
                        <a:latin typeface="Univers Light"/>
                      </a:endParaRPr>
                    </a:p>
                    <a:p>
                      <a:pPr lvl="0">
                        <a:buNone/>
                      </a:pPr>
                      <a:endParaRPr lang="en-US" sz="11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b="1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Fakültenin</a:t>
                      </a:r>
                      <a:r>
                        <a:rPr lang="en-US" sz="1100" b="1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 </a:t>
                      </a:r>
                      <a:r>
                        <a:rPr lang="en-US" sz="1100" b="1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hedefleri</a:t>
                      </a:r>
                      <a:r>
                        <a:rPr lang="en-US" sz="1100" b="1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 </a:t>
                      </a:r>
                      <a:r>
                        <a:rPr lang="en-US" sz="1100" b="1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ve</a:t>
                      </a:r>
                      <a:r>
                        <a:rPr lang="en-US" sz="1100" b="1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 </a:t>
                      </a:r>
                      <a:r>
                        <a:rPr lang="en-US" sz="1100" b="1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bu</a:t>
                      </a:r>
                      <a:r>
                        <a:rPr lang="en-US" sz="1100" b="1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 </a:t>
                      </a:r>
                      <a:r>
                        <a:rPr lang="en-US" sz="1100" b="1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hedefleri</a:t>
                      </a:r>
                      <a:r>
                        <a:rPr lang="en-US" sz="1100" b="1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 </a:t>
                      </a:r>
                      <a:r>
                        <a:rPr lang="en-US" sz="1100" b="1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kurumun</a:t>
                      </a:r>
                      <a:r>
                        <a:rPr lang="en-US" sz="1100" b="1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 </a:t>
                      </a:r>
                      <a:r>
                        <a:rPr lang="en-US" sz="1100" b="1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stratejik</a:t>
                      </a:r>
                      <a:r>
                        <a:rPr lang="en-US" sz="1100" b="1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 </a:t>
                      </a:r>
                      <a:r>
                        <a:rPr lang="en-US" sz="1100" b="1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hedefleri</a:t>
                      </a:r>
                      <a:r>
                        <a:rPr lang="en-US" sz="1100" b="1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 </a:t>
                      </a:r>
                      <a:r>
                        <a:rPr lang="en-US" sz="1100" b="1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içerisindeki</a:t>
                      </a:r>
                      <a:r>
                        <a:rPr lang="en-US" sz="1100" b="1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 </a:t>
                      </a:r>
                      <a:r>
                        <a:rPr lang="en-US" sz="1100" b="1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yeri</a:t>
                      </a:r>
                      <a:r>
                        <a:rPr lang="en-US" sz="1100" b="1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, </a:t>
                      </a:r>
                      <a:endParaRPr lang="en-US"/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b="1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paylaşımların</a:t>
                      </a:r>
                      <a:r>
                        <a:rPr lang="en-US" sz="1100" b="1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 </a:t>
                      </a:r>
                      <a:r>
                        <a:rPr lang="en-US" sz="1100" b="1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süreçlere</a:t>
                      </a:r>
                      <a:r>
                        <a:rPr lang="en-US" sz="1100" b="1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 </a:t>
                      </a:r>
                      <a:r>
                        <a:rPr lang="en-US" sz="1100" b="1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katılımı</a:t>
                      </a:r>
                      <a:r>
                        <a:rPr lang="en-US" sz="1100" b="1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, </a:t>
                      </a:r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b="1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fakültedeki</a:t>
                      </a:r>
                      <a:r>
                        <a:rPr lang="en-US" sz="1100" b="1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 </a:t>
                      </a:r>
                      <a:r>
                        <a:rPr lang="en-US" sz="1100" b="1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kalite</a:t>
                      </a:r>
                      <a:r>
                        <a:rPr lang="en-US" sz="1100" b="1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 </a:t>
                      </a:r>
                      <a:r>
                        <a:rPr lang="en-US" sz="1100" b="1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süreçleri</a:t>
                      </a:r>
                      <a:r>
                        <a:rPr lang="en-US" sz="1100" b="1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, </a:t>
                      </a:r>
                      <a:endParaRPr lang="en-US"/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b="1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mevcut</a:t>
                      </a:r>
                      <a:r>
                        <a:rPr lang="en-US" sz="1100" b="1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 </a:t>
                      </a:r>
                      <a:r>
                        <a:rPr lang="en-US" sz="1100" b="1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programların</a:t>
                      </a:r>
                      <a:r>
                        <a:rPr lang="en-US" sz="1100" b="1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 </a:t>
                      </a:r>
                      <a:r>
                        <a:rPr lang="en-US" sz="1100" b="1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öğrenme</a:t>
                      </a:r>
                      <a:r>
                        <a:rPr lang="en-US" sz="1100" b="1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 </a:t>
                      </a:r>
                      <a:r>
                        <a:rPr lang="en-US" sz="1100" b="1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çıktıları</a:t>
                      </a:r>
                      <a:r>
                        <a:rPr lang="en-US" sz="1100" b="1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, </a:t>
                      </a:r>
                      <a:endParaRPr lang="en-US"/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b="1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AR-GE </a:t>
                      </a:r>
                      <a:r>
                        <a:rPr lang="en-US" sz="1100" b="1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kapsamındaki</a:t>
                      </a:r>
                      <a:r>
                        <a:rPr lang="en-US" sz="1100" b="1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 </a:t>
                      </a:r>
                      <a:r>
                        <a:rPr lang="en-US" sz="1100" b="1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faaliyetler</a:t>
                      </a:r>
                      <a:r>
                        <a:rPr lang="en-US" sz="1100" b="1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 </a:t>
                      </a:r>
                      <a:r>
                        <a:rPr lang="en-US" sz="1100" b="1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ve</a:t>
                      </a:r>
                      <a:r>
                        <a:rPr lang="en-US" sz="1100" b="1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 </a:t>
                      </a:r>
                      <a:endParaRPr lang="en-US"/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b="1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sürekli</a:t>
                      </a:r>
                      <a:r>
                        <a:rPr lang="en-US" sz="1100" b="1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 </a:t>
                      </a:r>
                      <a:r>
                        <a:rPr lang="en-US" sz="1100" b="1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iyileşme</a:t>
                      </a:r>
                      <a:r>
                        <a:rPr lang="en-US" sz="1100" b="1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 </a:t>
                      </a:r>
                      <a:r>
                        <a:rPr lang="en-US" sz="1100" b="1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yaklaşımı</a:t>
                      </a:r>
                      <a:r>
                        <a:rPr lang="en-US" sz="1100" b="1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 </a:t>
                      </a:r>
                      <a:r>
                        <a:rPr lang="en-US" sz="1100" b="1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hakkında</a:t>
                      </a:r>
                      <a:r>
                        <a:rPr lang="en-US" sz="1100" b="1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 </a:t>
                      </a:r>
                      <a:r>
                        <a:rPr lang="en-US" sz="1100" b="1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bilgi</a:t>
                      </a:r>
                      <a:r>
                        <a:rPr lang="en-US" sz="1100" b="1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 </a:t>
                      </a:r>
                      <a:r>
                        <a:rPr lang="en-US" sz="1100" b="1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alınır</a:t>
                      </a:r>
                      <a:r>
                        <a:rPr lang="en-US" sz="1100" b="1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 </a:t>
                      </a:r>
                      <a:endParaRPr lang="en-US"/>
                    </a:p>
                    <a:p>
                      <a:pPr lvl="0">
                        <a:buNone/>
                      </a:pPr>
                      <a:endParaRPr lang="en-US" sz="1100" b="1" i="0" u="none" strike="noStrike" noProof="0">
                        <a:solidFill>
                          <a:srgbClr val="000000"/>
                        </a:solidFill>
                        <a:latin typeface="Univers Light"/>
                      </a:endParaRPr>
                    </a:p>
                    <a:p>
                      <a:pPr lvl="0">
                        <a:buNone/>
                      </a:pPr>
                      <a:endParaRPr lang="en-US" sz="1100" b="1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57834957"/>
                  </a:ext>
                </a:extLst>
              </a:tr>
              <a:tr h="1394036">
                <a:tc>
                  <a:txBody>
                    <a:bodyPr/>
                    <a:lstStyle/>
                    <a:p>
                      <a:r>
                        <a:rPr lang="en-US" sz="1100" b="1"/>
                        <a:t>14:15-15:15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b="1" i="0" u="none" strike="noStrike" noProof="0" err="1">
                          <a:latin typeface="Univers Light"/>
                        </a:rPr>
                        <a:t>Değerlendirme</a:t>
                      </a:r>
                      <a:r>
                        <a:rPr lang="en-US" sz="1100" b="1" i="0" u="none" strike="noStrike" noProof="0">
                          <a:latin typeface="Univers Light"/>
                        </a:rPr>
                        <a:t> </a:t>
                      </a:r>
                      <a:r>
                        <a:rPr lang="en-US" sz="1100" b="1" i="0" u="none" strike="noStrike" noProof="0" err="1">
                          <a:latin typeface="Univers Light"/>
                        </a:rPr>
                        <a:t>takımının</a:t>
                      </a:r>
                      <a:r>
                        <a:rPr lang="en-US" sz="1100" b="1" i="0" u="none" strike="noStrike" noProof="0">
                          <a:latin typeface="Univers Light"/>
                        </a:rPr>
                        <a:t> 2 </a:t>
                      </a:r>
                      <a:r>
                        <a:rPr lang="en-US" sz="1100" b="1" i="0" u="none" strike="noStrike" noProof="0" err="1">
                          <a:latin typeface="Univers Light"/>
                        </a:rPr>
                        <a:t>üyesinin</a:t>
                      </a:r>
                      <a:r>
                        <a:rPr lang="en-US" sz="1100" b="1" i="0" u="none" strike="noStrike" noProof="0">
                          <a:latin typeface="Univers Light"/>
                        </a:rPr>
                        <a:t> </a:t>
                      </a:r>
                      <a:r>
                        <a:rPr lang="en-US" sz="1100" b="1" i="0" u="none" strike="noStrike" noProof="0">
                          <a:solidFill>
                            <a:schemeClr val="accent6">
                              <a:lumMod val="76000"/>
                            </a:schemeClr>
                          </a:solidFill>
                          <a:latin typeface="Univers Light"/>
                        </a:rPr>
                        <a:t>A </a:t>
                      </a:r>
                      <a:r>
                        <a:rPr lang="en-US" sz="1100" b="1" i="0" u="none" strike="noStrike" noProof="0" err="1">
                          <a:solidFill>
                            <a:schemeClr val="accent6">
                              <a:lumMod val="76000"/>
                            </a:schemeClr>
                          </a:solidFill>
                          <a:latin typeface="Univers Light"/>
                        </a:rPr>
                        <a:t>fakültesinde</a:t>
                      </a:r>
                      <a:r>
                        <a:rPr lang="en-US" sz="1100" b="1" i="0" u="none" strike="noStrike" noProof="0">
                          <a:solidFill>
                            <a:schemeClr val="accent6">
                              <a:lumMod val="76000"/>
                            </a:schemeClr>
                          </a:solidFill>
                          <a:latin typeface="Univers Light"/>
                        </a:rPr>
                        <a:t> </a:t>
                      </a:r>
                      <a:r>
                        <a:rPr lang="en-US" sz="1100" b="1" i="0" u="none" strike="noStrike" noProof="0" err="1">
                          <a:solidFill>
                            <a:schemeClr val="accent6">
                              <a:lumMod val="76000"/>
                            </a:schemeClr>
                          </a:solidFill>
                          <a:latin typeface="Univers Light"/>
                        </a:rPr>
                        <a:t>görev</a:t>
                      </a:r>
                      <a:r>
                        <a:rPr lang="en-US" sz="1100" b="1" i="0" u="none" strike="noStrike" noProof="0">
                          <a:solidFill>
                            <a:schemeClr val="accent6">
                              <a:lumMod val="76000"/>
                            </a:schemeClr>
                          </a:solidFill>
                          <a:latin typeface="Univers Light"/>
                        </a:rPr>
                        <a:t> </a:t>
                      </a:r>
                      <a:r>
                        <a:rPr lang="en-US" sz="1100" b="1" i="0" u="none" strike="noStrike" noProof="0" err="1">
                          <a:solidFill>
                            <a:schemeClr val="accent6">
                              <a:lumMod val="76000"/>
                            </a:schemeClr>
                          </a:solidFill>
                          <a:latin typeface="Univers Light"/>
                        </a:rPr>
                        <a:t>yapan</a:t>
                      </a:r>
                      <a:r>
                        <a:rPr lang="en-US" sz="1100" b="1" i="0" u="none" strike="noStrike" noProof="0">
                          <a:solidFill>
                            <a:schemeClr val="accent6">
                              <a:lumMod val="76000"/>
                            </a:schemeClr>
                          </a:solidFill>
                          <a:latin typeface="Univers Light"/>
                        </a:rPr>
                        <a:t> </a:t>
                      </a:r>
                      <a:r>
                        <a:rPr lang="en-US" sz="1100" b="1" i="0" u="none" strike="noStrike" noProof="0" err="1">
                          <a:solidFill>
                            <a:schemeClr val="accent6">
                              <a:lumMod val="76000"/>
                            </a:schemeClr>
                          </a:solidFill>
                          <a:latin typeface="Univers Light"/>
                        </a:rPr>
                        <a:t>akademik</a:t>
                      </a:r>
                      <a:r>
                        <a:rPr lang="en-US" sz="1100" b="1" i="0" u="none" strike="noStrike" noProof="0">
                          <a:solidFill>
                            <a:schemeClr val="accent6">
                              <a:lumMod val="76000"/>
                            </a:schemeClr>
                          </a:solidFill>
                          <a:latin typeface="Univers Light"/>
                        </a:rPr>
                        <a:t> </a:t>
                      </a:r>
                      <a:r>
                        <a:rPr lang="en-US" sz="1100" b="1" i="0" u="none" strike="noStrike" noProof="0" err="1">
                          <a:solidFill>
                            <a:schemeClr val="accent6">
                              <a:lumMod val="76000"/>
                            </a:schemeClr>
                          </a:solidFill>
                          <a:latin typeface="Univers Light"/>
                        </a:rPr>
                        <a:t>personel</a:t>
                      </a:r>
                      <a:r>
                        <a:rPr lang="en-US" sz="1100" b="1" i="0" u="none" strike="noStrike" noProof="0">
                          <a:solidFill>
                            <a:schemeClr val="accent6">
                              <a:lumMod val="76000"/>
                            </a:schemeClr>
                          </a:solidFill>
                          <a:latin typeface="Univers Light"/>
                        </a:rPr>
                        <a:t> </a:t>
                      </a:r>
                      <a:r>
                        <a:rPr lang="en-US" sz="1100" b="1" i="0" u="none" strike="noStrike" noProof="0" err="1">
                          <a:solidFill>
                            <a:schemeClr val="accent6">
                              <a:lumMod val="76000"/>
                            </a:schemeClr>
                          </a:solidFill>
                          <a:latin typeface="Univers Light"/>
                        </a:rPr>
                        <a:t>ile</a:t>
                      </a:r>
                      <a:r>
                        <a:rPr lang="en-US" sz="1100" b="1" i="0" u="none" strike="noStrike" noProof="0">
                          <a:latin typeface="Univers Light"/>
                        </a:rPr>
                        <a:t> </a:t>
                      </a:r>
                      <a:r>
                        <a:rPr lang="en-US" sz="1100" b="1" i="0" u="none" strike="noStrike" noProof="0" err="1">
                          <a:latin typeface="Univers Light"/>
                        </a:rPr>
                        <a:t>görüşmesi</a:t>
                      </a:r>
                      <a:r>
                        <a:rPr lang="en-US" sz="1100" b="1" i="0" u="none" strike="noStrike" noProof="0">
                          <a:latin typeface="Univers Light"/>
                        </a:rPr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b="1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Değerlendirme</a:t>
                      </a:r>
                      <a:r>
                        <a:rPr lang="en-US" sz="1100" b="1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 </a:t>
                      </a:r>
                      <a:r>
                        <a:rPr lang="en-US" sz="1100" b="1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takımının</a:t>
                      </a:r>
                      <a:r>
                        <a:rPr lang="en-US" sz="1100" b="1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 2 </a:t>
                      </a:r>
                      <a:r>
                        <a:rPr lang="en-US" sz="1100" b="1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üyesinin</a:t>
                      </a:r>
                      <a:r>
                        <a:rPr lang="en-US" sz="1100" b="1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 </a:t>
                      </a:r>
                      <a:r>
                        <a:rPr lang="en-US" sz="1100" b="1" i="0" u="none" strike="noStrike" noProof="0">
                          <a:solidFill>
                            <a:schemeClr val="accent6">
                              <a:lumMod val="76000"/>
                            </a:schemeClr>
                          </a:solidFill>
                          <a:latin typeface="Univers Light"/>
                        </a:rPr>
                        <a:t>B </a:t>
                      </a:r>
                      <a:r>
                        <a:rPr lang="en-US" sz="1100" b="1" i="0" u="none" strike="noStrike" noProof="0" err="1">
                          <a:solidFill>
                            <a:schemeClr val="accent6">
                              <a:lumMod val="76000"/>
                            </a:schemeClr>
                          </a:solidFill>
                          <a:latin typeface="Univers Light"/>
                        </a:rPr>
                        <a:t>fakültesinde</a:t>
                      </a:r>
                      <a:r>
                        <a:rPr lang="en-US" sz="1100" b="1" i="0" u="none" strike="noStrike" noProof="0">
                          <a:solidFill>
                            <a:schemeClr val="accent6">
                              <a:lumMod val="76000"/>
                            </a:schemeClr>
                          </a:solidFill>
                          <a:latin typeface="Univers Light"/>
                        </a:rPr>
                        <a:t> </a:t>
                      </a:r>
                      <a:r>
                        <a:rPr lang="en-US" sz="1100" b="1" i="0" u="none" strike="noStrike" noProof="0" err="1">
                          <a:solidFill>
                            <a:schemeClr val="accent6">
                              <a:lumMod val="76000"/>
                            </a:schemeClr>
                          </a:solidFill>
                          <a:latin typeface="Univers Light"/>
                        </a:rPr>
                        <a:t>görev</a:t>
                      </a:r>
                      <a:r>
                        <a:rPr lang="en-US" sz="1100" b="1" i="0" u="none" strike="noStrike" noProof="0">
                          <a:solidFill>
                            <a:schemeClr val="accent6">
                              <a:lumMod val="76000"/>
                            </a:schemeClr>
                          </a:solidFill>
                          <a:latin typeface="Univers Light"/>
                        </a:rPr>
                        <a:t> </a:t>
                      </a:r>
                      <a:r>
                        <a:rPr lang="en-US" sz="1100" b="1" i="0" u="none" strike="noStrike" noProof="0" err="1">
                          <a:solidFill>
                            <a:schemeClr val="accent6">
                              <a:lumMod val="76000"/>
                            </a:schemeClr>
                          </a:solidFill>
                          <a:latin typeface="Univers Light"/>
                        </a:rPr>
                        <a:t>yapan</a:t>
                      </a:r>
                      <a:r>
                        <a:rPr lang="en-US" sz="1100" b="1" i="0" u="none" strike="noStrike" noProof="0">
                          <a:solidFill>
                            <a:schemeClr val="accent6">
                              <a:lumMod val="76000"/>
                            </a:schemeClr>
                          </a:solidFill>
                          <a:latin typeface="Univers Light"/>
                        </a:rPr>
                        <a:t> </a:t>
                      </a:r>
                      <a:r>
                        <a:rPr lang="en-US" sz="1100" b="1" i="0" u="none" strike="noStrike" noProof="0" err="1">
                          <a:solidFill>
                            <a:schemeClr val="accent6">
                              <a:lumMod val="76000"/>
                            </a:schemeClr>
                          </a:solidFill>
                          <a:latin typeface="Univers Light"/>
                        </a:rPr>
                        <a:t>akademik</a:t>
                      </a:r>
                      <a:r>
                        <a:rPr lang="en-US" sz="1100" b="1" i="0" u="none" strike="noStrike" noProof="0">
                          <a:solidFill>
                            <a:schemeClr val="accent6">
                              <a:lumMod val="76000"/>
                            </a:schemeClr>
                          </a:solidFill>
                          <a:latin typeface="Univers Light"/>
                        </a:rPr>
                        <a:t> </a:t>
                      </a:r>
                      <a:r>
                        <a:rPr lang="en-US" sz="1100" b="1" i="0" u="none" strike="noStrike" noProof="0" err="1">
                          <a:solidFill>
                            <a:schemeClr val="accent6">
                              <a:lumMod val="76000"/>
                            </a:schemeClr>
                          </a:solidFill>
                          <a:latin typeface="Univers Light"/>
                        </a:rPr>
                        <a:t>personel</a:t>
                      </a:r>
                      <a:r>
                        <a:rPr lang="en-US" sz="1100" b="1" i="0" u="none" strike="noStrike" noProof="0">
                          <a:solidFill>
                            <a:schemeClr val="accent6">
                              <a:lumMod val="76000"/>
                            </a:schemeClr>
                          </a:solidFill>
                          <a:latin typeface="Univers Light"/>
                        </a:rPr>
                        <a:t> </a:t>
                      </a:r>
                      <a:r>
                        <a:rPr lang="en-US" sz="1100" b="1" i="0" u="none" strike="noStrike" noProof="0" err="1">
                          <a:solidFill>
                            <a:schemeClr val="accent6">
                              <a:lumMod val="76000"/>
                            </a:schemeClr>
                          </a:solidFill>
                          <a:latin typeface="Univers Light"/>
                        </a:rPr>
                        <a:t>ile</a:t>
                      </a:r>
                      <a:r>
                        <a:rPr lang="en-US" sz="1100" b="1" i="0" u="none" strike="noStrike" noProof="0">
                          <a:solidFill>
                            <a:schemeClr val="accent6">
                              <a:lumMod val="76000"/>
                            </a:schemeClr>
                          </a:solidFill>
                          <a:latin typeface="Univers Light"/>
                        </a:rPr>
                        <a:t> </a:t>
                      </a:r>
                      <a:r>
                        <a:rPr lang="en-US" sz="1100" b="1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görüşmesi</a:t>
                      </a:r>
                    </a:p>
                    <a:p>
                      <a:pPr lvl="0">
                        <a:buNone/>
                      </a:pPr>
                      <a:endParaRPr lang="en-US" sz="11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b="1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Öğretim</a:t>
                      </a:r>
                      <a:r>
                        <a:rPr lang="en-US" sz="1100" b="1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 </a:t>
                      </a:r>
                      <a:r>
                        <a:rPr lang="en-US" sz="1100" b="1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elemanlarının</a:t>
                      </a:r>
                      <a:r>
                        <a:rPr lang="en-US" sz="1100" b="1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 </a:t>
                      </a:r>
                      <a:r>
                        <a:rPr lang="en-US" sz="1100" b="1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üst</a:t>
                      </a:r>
                      <a:r>
                        <a:rPr lang="en-US" sz="1100" b="1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 </a:t>
                      </a:r>
                      <a:r>
                        <a:rPr lang="en-US" sz="1100" b="1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yönetim</a:t>
                      </a:r>
                      <a:r>
                        <a:rPr lang="en-US" sz="1100" b="1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 </a:t>
                      </a:r>
                      <a:r>
                        <a:rPr lang="en-US" sz="1100" b="1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ile</a:t>
                      </a:r>
                      <a:r>
                        <a:rPr lang="en-US" sz="1100" b="1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 </a:t>
                      </a:r>
                      <a:r>
                        <a:rPr lang="en-US" sz="1100" b="1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ilişkileri</a:t>
                      </a:r>
                      <a:r>
                        <a:rPr lang="en-US" sz="1100" b="1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 </a:t>
                      </a:r>
                      <a:r>
                        <a:rPr lang="en-US" sz="1100" b="1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incelenir</a:t>
                      </a:r>
                      <a:r>
                        <a:rPr lang="en-US" sz="1100" b="1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, </a:t>
                      </a:r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b="1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kalite</a:t>
                      </a:r>
                      <a:r>
                        <a:rPr lang="en-US" sz="1100" b="1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 </a:t>
                      </a:r>
                      <a:r>
                        <a:rPr lang="en-US" sz="1100" b="1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güvence</a:t>
                      </a:r>
                      <a:r>
                        <a:rPr lang="en-US" sz="1100" b="1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 </a:t>
                      </a:r>
                      <a:r>
                        <a:rPr lang="en-US" sz="1100" b="1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sistemindeki</a:t>
                      </a:r>
                      <a:r>
                        <a:rPr lang="en-US" sz="1100" b="1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 </a:t>
                      </a:r>
                      <a:r>
                        <a:rPr lang="en-US" sz="1100" b="1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rolleri</a:t>
                      </a:r>
                      <a:r>
                        <a:rPr lang="en-US" sz="1100" b="1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, </a:t>
                      </a:r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b="1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personelin</a:t>
                      </a:r>
                      <a:r>
                        <a:rPr lang="en-US" sz="1100" b="1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 </a:t>
                      </a:r>
                      <a:r>
                        <a:rPr lang="en-US" sz="1100" b="1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işe</a:t>
                      </a:r>
                      <a:r>
                        <a:rPr lang="en-US" sz="1100" b="1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 </a:t>
                      </a:r>
                      <a:r>
                        <a:rPr lang="en-US" sz="1100" b="1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alımı</a:t>
                      </a:r>
                      <a:r>
                        <a:rPr lang="en-US" sz="1100" b="1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,</a:t>
                      </a:r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b="1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 </a:t>
                      </a:r>
                      <a:r>
                        <a:rPr lang="en-US" sz="1100" b="1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akademik</a:t>
                      </a:r>
                      <a:r>
                        <a:rPr lang="en-US" sz="1100" b="1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 </a:t>
                      </a:r>
                      <a:r>
                        <a:rPr lang="en-US" sz="1100" b="1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personelin</a:t>
                      </a:r>
                      <a:r>
                        <a:rPr lang="en-US" sz="1100" b="1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 </a:t>
                      </a:r>
                      <a:r>
                        <a:rPr lang="en-US" sz="1100" b="1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kendisini</a:t>
                      </a:r>
                      <a:r>
                        <a:rPr lang="en-US" sz="1100" b="1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 </a:t>
                      </a:r>
                      <a:r>
                        <a:rPr lang="en-US" sz="1100" b="1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geliştirmesi</a:t>
                      </a:r>
                      <a:r>
                        <a:rPr lang="en-US" sz="1100" b="1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 </a:t>
                      </a:r>
                      <a:r>
                        <a:rPr lang="en-US" sz="1100" b="1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ve</a:t>
                      </a:r>
                      <a:r>
                        <a:rPr lang="en-US" sz="1100" b="1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 </a:t>
                      </a:r>
                      <a:r>
                        <a:rPr lang="en-US" sz="1100" b="1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motivasyonu</a:t>
                      </a:r>
                      <a:r>
                        <a:rPr lang="en-US" sz="1100" b="1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 </a:t>
                      </a:r>
                      <a:r>
                        <a:rPr lang="en-US" sz="1100" b="1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ile</a:t>
                      </a:r>
                      <a:r>
                        <a:rPr lang="en-US" sz="1100" b="1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 </a:t>
                      </a:r>
                      <a:r>
                        <a:rPr lang="en-US" sz="1100" b="1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ilgili</a:t>
                      </a:r>
                      <a:r>
                        <a:rPr lang="en-US" sz="1100" b="1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 </a:t>
                      </a:r>
                      <a:r>
                        <a:rPr lang="en-US" sz="1100" b="1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politikalara</a:t>
                      </a:r>
                      <a:r>
                        <a:rPr lang="en-US" sz="1100" b="1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 </a:t>
                      </a:r>
                      <a:r>
                        <a:rPr lang="en-US" sz="1100" b="1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hakkında</a:t>
                      </a:r>
                      <a:r>
                        <a:rPr lang="en-US" sz="1100" b="1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 </a:t>
                      </a:r>
                      <a:r>
                        <a:rPr lang="en-US" sz="1100" b="1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görüş</a:t>
                      </a:r>
                      <a:r>
                        <a:rPr lang="en-US" sz="1100" b="1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 </a:t>
                      </a:r>
                      <a:r>
                        <a:rPr lang="en-US" sz="1100" b="1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alınır</a:t>
                      </a:r>
                      <a:r>
                        <a:rPr lang="en-US" sz="1100" b="1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 (Bu </a:t>
                      </a:r>
                      <a:r>
                        <a:rPr lang="en-US" sz="1100" b="1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görüşmeye</a:t>
                      </a:r>
                      <a:r>
                        <a:rPr lang="en-US" sz="1100" b="1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 </a:t>
                      </a:r>
                      <a:r>
                        <a:rPr lang="en-US" sz="1100" b="1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dekan</a:t>
                      </a:r>
                      <a:r>
                        <a:rPr lang="en-US" sz="1100" b="1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 </a:t>
                      </a:r>
                      <a:r>
                        <a:rPr lang="en-US" sz="1100" b="1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ve</a:t>
                      </a:r>
                      <a:r>
                        <a:rPr lang="en-US" sz="1100" b="1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 </a:t>
                      </a:r>
                      <a:r>
                        <a:rPr lang="en-US" sz="1100" b="1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dekan</a:t>
                      </a:r>
                      <a:r>
                        <a:rPr lang="en-US" sz="1100" b="1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 </a:t>
                      </a:r>
                      <a:r>
                        <a:rPr lang="en-US" sz="1100" b="1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yardımcılarının</a:t>
                      </a:r>
                      <a:r>
                        <a:rPr lang="en-US" sz="1100" b="1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 </a:t>
                      </a:r>
                      <a:r>
                        <a:rPr lang="en-US" sz="1100" b="1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katılmaması</a:t>
                      </a:r>
                      <a:r>
                        <a:rPr lang="en-US" sz="1100" b="1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 </a:t>
                      </a:r>
                      <a:r>
                        <a:rPr lang="en-US" sz="1100" b="1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önemle</a:t>
                      </a:r>
                      <a:r>
                        <a:rPr lang="en-US" sz="1100" b="1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 </a:t>
                      </a:r>
                      <a:r>
                        <a:rPr lang="en-US" sz="1100" b="1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dikkate</a:t>
                      </a:r>
                      <a:r>
                        <a:rPr lang="en-US" sz="1100" b="1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 </a:t>
                      </a:r>
                      <a:r>
                        <a:rPr lang="en-US" sz="1100" b="1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alınmalıdır</a:t>
                      </a:r>
                      <a:r>
                        <a:rPr lang="en-US" sz="1100" b="1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 </a:t>
                      </a:r>
                      <a:r>
                        <a:rPr lang="en-US" sz="1100" b="1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bu</a:t>
                      </a:r>
                      <a:r>
                        <a:rPr lang="en-US" sz="1100" b="1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 </a:t>
                      </a:r>
                      <a:r>
                        <a:rPr lang="en-US" sz="1100" b="1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toplantıya</a:t>
                      </a:r>
                      <a:r>
                        <a:rPr lang="en-US" sz="1100" b="1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 </a:t>
                      </a:r>
                      <a:r>
                        <a:rPr lang="en-US" sz="1100" b="1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sadece</a:t>
                      </a:r>
                      <a:r>
                        <a:rPr lang="en-US" sz="1100" b="1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 </a:t>
                      </a:r>
                      <a:r>
                        <a:rPr lang="en-US" sz="1100" b="1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akademik</a:t>
                      </a:r>
                      <a:r>
                        <a:rPr lang="en-US" sz="1100" b="1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 </a:t>
                      </a:r>
                      <a:r>
                        <a:rPr lang="en-US" sz="1100" b="1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personel</a:t>
                      </a:r>
                      <a:r>
                        <a:rPr lang="en-US" sz="1100" b="1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 </a:t>
                      </a:r>
                      <a:r>
                        <a:rPr lang="en-US" sz="1100" b="1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katılmalıdır</a:t>
                      </a:r>
                      <a:r>
                        <a:rPr lang="en-US" sz="1100" b="1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.)</a:t>
                      </a:r>
                    </a:p>
                    <a:p>
                      <a:pPr lvl="0">
                        <a:buNone/>
                      </a:pPr>
                      <a:endParaRPr lang="en-US" sz="1100" b="1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53432245"/>
                  </a:ext>
                </a:extLst>
              </a:tr>
              <a:tr h="740976">
                <a:tc>
                  <a:txBody>
                    <a:bodyPr/>
                    <a:lstStyle/>
                    <a:p>
                      <a:r>
                        <a:rPr lang="en-US" sz="1100" b="1"/>
                        <a:t>15:15-16:15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b="1" i="0" u="none" strike="noStrike" noProof="0" err="1">
                          <a:latin typeface="Univers Light"/>
                        </a:rPr>
                        <a:t>Değerlendirme</a:t>
                      </a:r>
                      <a:r>
                        <a:rPr lang="en-US" sz="1100" b="1" i="0" u="none" strike="noStrike" noProof="0">
                          <a:latin typeface="Univers Light"/>
                        </a:rPr>
                        <a:t> </a:t>
                      </a:r>
                      <a:r>
                        <a:rPr lang="en-US" sz="1100" b="1" i="0" u="none" strike="noStrike" noProof="0" err="1">
                          <a:latin typeface="Univers Light"/>
                        </a:rPr>
                        <a:t>takımının</a:t>
                      </a:r>
                      <a:r>
                        <a:rPr lang="en-US" sz="1100" b="1" i="0" u="none" strike="noStrike" noProof="0">
                          <a:latin typeface="Univers Light"/>
                        </a:rPr>
                        <a:t> 2 </a:t>
                      </a:r>
                      <a:r>
                        <a:rPr lang="en-US" sz="1100" b="1" i="0" u="none" strike="noStrike" noProof="0" err="1">
                          <a:latin typeface="Univers Light"/>
                        </a:rPr>
                        <a:t>üyesinin</a:t>
                      </a:r>
                      <a:r>
                        <a:rPr lang="en-US" sz="1100" b="1" i="0" u="none" strike="noStrike" noProof="0">
                          <a:solidFill>
                            <a:schemeClr val="accent6">
                              <a:lumMod val="76000"/>
                            </a:schemeClr>
                          </a:solidFill>
                          <a:latin typeface="Univers Light"/>
                        </a:rPr>
                        <a:t> A </a:t>
                      </a:r>
                      <a:r>
                        <a:rPr lang="en-US" sz="1100" b="1" i="0" u="none" strike="noStrike" noProof="0" err="1">
                          <a:solidFill>
                            <a:schemeClr val="accent6">
                              <a:lumMod val="76000"/>
                            </a:schemeClr>
                          </a:solidFill>
                          <a:latin typeface="Univers Light"/>
                        </a:rPr>
                        <a:t>fakültesinde</a:t>
                      </a:r>
                      <a:r>
                        <a:rPr lang="en-US" sz="1100" b="1" i="0" u="none" strike="noStrike" noProof="0">
                          <a:solidFill>
                            <a:schemeClr val="accent6">
                              <a:lumMod val="76000"/>
                            </a:schemeClr>
                          </a:solidFill>
                          <a:latin typeface="Univers Light"/>
                        </a:rPr>
                        <a:t> </a:t>
                      </a:r>
                      <a:r>
                        <a:rPr lang="en-US" sz="1100" b="1" i="0" u="none" strike="noStrike" noProof="0" err="1">
                          <a:solidFill>
                            <a:schemeClr val="accent6">
                              <a:lumMod val="76000"/>
                            </a:schemeClr>
                          </a:solidFill>
                          <a:latin typeface="Univers Light"/>
                        </a:rPr>
                        <a:t>öğrenim</a:t>
                      </a:r>
                      <a:r>
                        <a:rPr lang="en-US" sz="1100" b="1" i="0" u="none" strike="noStrike" noProof="0">
                          <a:solidFill>
                            <a:schemeClr val="accent6">
                              <a:lumMod val="76000"/>
                            </a:schemeClr>
                          </a:solidFill>
                          <a:latin typeface="Univers Light"/>
                        </a:rPr>
                        <a:t> </a:t>
                      </a:r>
                      <a:r>
                        <a:rPr lang="en-US" sz="1100" b="1" i="0" u="none" strike="noStrike" noProof="0" err="1">
                          <a:solidFill>
                            <a:schemeClr val="accent6">
                              <a:lumMod val="76000"/>
                            </a:schemeClr>
                          </a:solidFill>
                          <a:latin typeface="Univers Light"/>
                        </a:rPr>
                        <a:t>gören</a:t>
                      </a:r>
                      <a:r>
                        <a:rPr lang="en-US" sz="1100" b="1" i="0" u="none" strike="noStrike" noProof="0">
                          <a:solidFill>
                            <a:schemeClr val="accent6">
                              <a:lumMod val="76000"/>
                            </a:schemeClr>
                          </a:solidFill>
                          <a:latin typeface="Univers Light"/>
                        </a:rPr>
                        <a:t> </a:t>
                      </a:r>
                      <a:r>
                        <a:rPr lang="en-US" sz="1100" b="1" i="0" u="none" strike="noStrike" noProof="0" err="1">
                          <a:solidFill>
                            <a:schemeClr val="accent6">
                              <a:lumMod val="76000"/>
                            </a:schemeClr>
                          </a:solidFill>
                          <a:latin typeface="Univers Light"/>
                        </a:rPr>
                        <a:t>öğrenciler</a:t>
                      </a:r>
                      <a:r>
                        <a:rPr lang="en-US" sz="1100" b="1" i="0" u="none" strike="noStrike" noProof="0">
                          <a:solidFill>
                            <a:schemeClr val="accent6">
                              <a:lumMod val="76000"/>
                            </a:schemeClr>
                          </a:solidFill>
                          <a:latin typeface="Univers Light"/>
                        </a:rPr>
                        <a:t> </a:t>
                      </a:r>
                      <a:r>
                        <a:rPr lang="en-US" sz="1100" b="1" i="0" u="none" strike="noStrike" noProof="0" err="1">
                          <a:solidFill>
                            <a:schemeClr val="accent6">
                              <a:lumMod val="76000"/>
                            </a:schemeClr>
                          </a:solidFill>
                          <a:latin typeface="Univers Light"/>
                        </a:rPr>
                        <a:t>ile</a:t>
                      </a:r>
                      <a:r>
                        <a:rPr lang="en-US" sz="1100" b="1" i="0" u="none" strike="noStrike" noProof="0">
                          <a:latin typeface="Univers Light"/>
                        </a:rPr>
                        <a:t> </a:t>
                      </a:r>
                      <a:r>
                        <a:rPr lang="en-US" sz="1100" b="1" i="0" u="none" strike="noStrike" noProof="0" err="1">
                          <a:latin typeface="Univers Light"/>
                        </a:rPr>
                        <a:t>görüşmesi</a:t>
                      </a:r>
                      <a:r>
                        <a:rPr lang="en-US" sz="1100" b="1" i="0" u="none" strike="noStrike" noProof="0">
                          <a:latin typeface="Univers Light"/>
                        </a:rPr>
                        <a:t> </a:t>
                      </a:r>
                      <a:endParaRPr lang="en-US" sz="11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1100" b="1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Değerlendirme</a:t>
                      </a:r>
                      <a:r>
                        <a:rPr lang="en-US" sz="1100" b="1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 </a:t>
                      </a:r>
                      <a:r>
                        <a:rPr lang="en-US" sz="1100" b="1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takımının</a:t>
                      </a:r>
                      <a:r>
                        <a:rPr lang="en-US" sz="1100" b="1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 2 </a:t>
                      </a:r>
                      <a:r>
                        <a:rPr lang="en-US" sz="1100" b="1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üyesinin</a:t>
                      </a:r>
                      <a:r>
                        <a:rPr lang="en-US" sz="1100" b="1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 </a:t>
                      </a:r>
                      <a:r>
                        <a:rPr lang="en-US" sz="1100" b="1" i="0" u="none" strike="noStrike" noProof="0">
                          <a:solidFill>
                            <a:schemeClr val="accent6">
                              <a:lumMod val="76000"/>
                            </a:schemeClr>
                          </a:solidFill>
                          <a:latin typeface="Univers Light"/>
                        </a:rPr>
                        <a:t>B </a:t>
                      </a:r>
                      <a:r>
                        <a:rPr lang="en-US" sz="1100" b="1" i="0" u="none" strike="noStrike" noProof="0" err="1">
                          <a:solidFill>
                            <a:schemeClr val="accent6">
                              <a:lumMod val="76000"/>
                            </a:schemeClr>
                          </a:solidFill>
                          <a:latin typeface="Univers Light"/>
                        </a:rPr>
                        <a:t>fakültesinde</a:t>
                      </a:r>
                      <a:r>
                        <a:rPr lang="en-US" sz="1100" b="1" i="0" u="none" strike="noStrike" noProof="0">
                          <a:solidFill>
                            <a:schemeClr val="accent6">
                              <a:lumMod val="76000"/>
                            </a:schemeClr>
                          </a:solidFill>
                          <a:latin typeface="Univers Light"/>
                        </a:rPr>
                        <a:t> </a:t>
                      </a:r>
                      <a:r>
                        <a:rPr lang="en-US" sz="1100" b="1" i="0" u="none" strike="noStrike" noProof="0" err="1">
                          <a:solidFill>
                            <a:schemeClr val="accent6">
                              <a:lumMod val="76000"/>
                            </a:schemeClr>
                          </a:solidFill>
                          <a:latin typeface="Univers Light"/>
                        </a:rPr>
                        <a:t>öğrenim</a:t>
                      </a:r>
                      <a:r>
                        <a:rPr lang="en-US" sz="1100" b="1" i="0" u="none" strike="noStrike" noProof="0">
                          <a:solidFill>
                            <a:schemeClr val="accent6">
                              <a:lumMod val="76000"/>
                            </a:schemeClr>
                          </a:solidFill>
                          <a:latin typeface="Univers Light"/>
                        </a:rPr>
                        <a:t> </a:t>
                      </a:r>
                      <a:r>
                        <a:rPr lang="en-US" sz="1100" b="1" i="0" u="none" strike="noStrike" noProof="0" err="1">
                          <a:solidFill>
                            <a:schemeClr val="accent6">
                              <a:lumMod val="76000"/>
                            </a:schemeClr>
                          </a:solidFill>
                          <a:latin typeface="Univers Light"/>
                        </a:rPr>
                        <a:t>gören</a:t>
                      </a:r>
                      <a:r>
                        <a:rPr lang="en-US" sz="1100" b="1" i="0" u="none" strike="noStrike" noProof="0">
                          <a:solidFill>
                            <a:schemeClr val="accent6">
                              <a:lumMod val="76000"/>
                            </a:schemeClr>
                          </a:solidFill>
                          <a:latin typeface="Univers Light"/>
                        </a:rPr>
                        <a:t> </a:t>
                      </a:r>
                      <a:r>
                        <a:rPr lang="en-US" sz="1100" b="1" i="0" u="none" strike="noStrike" noProof="0" err="1">
                          <a:solidFill>
                            <a:schemeClr val="accent6">
                              <a:lumMod val="76000"/>
                            </a:schemeClr>
                          </a:solidFill>
                          <a:latin typeface="Univers Light"/>
                        </a:rPr>
                        <a:t>öğrencilerle</a:t>
                      </a:r>
                      <a:r>
                        <a:rPr lang="en-US" sz="1100" b="1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 </a:t>
                      </a:r>
                      <a:r>
                        <a:rPr lang="en-US" sz="1100" b="1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görüşmesi</a:t>
                      </a:r>
                      <a:endParaRPr lang="en-US" sz="11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1100" b="1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Öğrencilerin</a:t>
                      </a:r>
                      <a:r>
                        <a:rPr lang="en-US" sz="1100" b="1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 </a:t>
                      </a:r>
                      <a:r>
                        <a:rPr lang="en-US" sz="1100" b="1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karar</a:t>
                      </a:r>
                      <a:r>
                        <a:rPr lang="en-US" sz="1100" b="1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 alma </a:t>
                      </a:r>
                      <a:r>
                        <a:rPr lang="en-US" sz="1100" b="1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süreçlerine</a:t>
                      </a:r>
                      <a:r>
                        <a:rPr lang="en-US" sz="1100" b="1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 </a:t>
                      </a:r>
                      <a:r>
                        <a:rPr lang="en-US" sz="1100" b="1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katılımı</a:t>
                      </a:r>
                      <a:r>
                        <a:rPr lang="en-US" sz="1100" b="1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, </a:t>
                      </a:r>
                      <a:endParaRPr lang="en-US" sz="1100" b="1"/>
                    </a:p>
                    <a:p>
                      <a:pPr lvl="0">
                        <a:buNone/>
                      </a:pPr>
                      <a:r>
                        <a:rPr lang="en-US" sz="1100" b="1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kalite</a:t>
                      </a:r>
                      <a:r>
                        <a:rPr lang="en-US" sz="1100" b="1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 </a:t>
                      </a:r>
                      <a:r>
                        <a:rPr lang="en-US" sz="1100" b="1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güvence</a:t>
                      </a:r>
                      <a:r>
                        <a:rPr lang="en-US" sz="1100" b="1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 </a:t>
                      </a:r>
                      <a:r>
                        <a:rPr lang="en-US" sz="1100" b="1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sistemi</a:t>
                      </a:r>
                      <a:r>
                        <a:rPr lang="en-US" sz="1100" b="1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, </a:t>
                      </a:r>
                      <a:endParaRPr lang="en-US" sz="1100" b="1"/>
                    </a:p>
                    <a:p>
                      <a:pPr lvl="0">
                        <a:buNone/>
                      </a:pPr>
                      <a:r>
                        <a:rPr lang="en-US" sz="1100" b="1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eğitim</a:t>
                      </a:r>
                      <a:r>
                        <a:rPr lang="en-US" sz="1100" b="1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 </a:t>
                      </a:r>
                      <a:r>
                        <a:rPr lang="en-US" sz="1100" b="1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hizmetleri</a:t>
                      </a:r>
                      <a:r>
                        <a:rPr lang="en-US" sz="1100" b="1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 </a:t>
                      </a:r>
                      <a:r>
                        <a:rPr lang="en-US" sz="1100" b="1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öğrenci</a:t>
                      </a:r>
                      <a:r>
                        <a:rPr lang="en-US" sz="1100" b="1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 </a:t>
                      </a:r>
                      <a:r>
                        <a:rPr lang="en-US" sz="1100" b="1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destek</a:t>
                      </a:r>
                      <a:r>
                        <a:rPr lang="en-US" sz="1100" b="1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 </a:t>
                      </a:r>
                      <a:r>
                        <a:rPr lang="en-US" sz="1100" b="1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hizmetleri</a:t>
                      </a:r>
                      <a:r>
                        <a:rPr lang="en-US" sz="1100" b="1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 </a:t>
                      </a:r>
                      <a:r>
                        <a:rPr lang="en-US" sz="1100" b="1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gibi</a:t>
                      </a:r>
                      <a:r>
                        <a:rPr lang="en-US" sz="1100" b="1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 </a:t>
                      </a:r>
                      <a:r>
                        <a:rPr lang="en-US" sz="1100" b="1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konularda</a:t>
                      </a:r>
                      <a:r>
                        <a:rPr lang="en-US" sz="1100" b="1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 </a:t>
                      </a:r>
                      <a:r>
                        <a:rPr lang="en-US" sz="1100" b="1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görüşlerini</a:t>
                      </a:r>
                      <a:r>
                        <a:rPr lang="en-US" sz="1100" b="1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 </a:t>
                      </a:r>
                      <a:r>
                        <a:rPr lang="en-US" sz="1100" b="1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paylaşması</a:t>
                      </a:r>
                      <a:r>
                        <a:rPr lang="en-US" sz="1100" b="1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 </a:t>
                      </a:r>
                      <a:r>
                        <a:rPr lang="en-US" sz="1100" b="1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istenir</a:t>
                      </a:r>
                      <a:r>
                        <a:rPr lang="en-US" sz="1100" b="1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. </a:t>
                      </a:r>
                      <a:endParaRPr lang="en-US" sz="1100" b="1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12073602"/>
                  </a:ext>
                </a:extLst>
              </a:tr>
              <a:tr h="464678">
                <a:tc>
                  <a:txBody>
                    <a:bodyPr/>
                    <a:lstStyle/>
                    <a:p>
                      <a:r>
                        <a:rPr lang="en-US" sz="1100" b="1"/>
                        <a:t>16:30-18:00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1100" b="1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Değerlendirme</a:t>
                      </a:r>
                      <a:r>
                        <a:rPr lang="en-US" sz="1100" b="1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 </a:t>
                      </a:r>
                      <a:r>
                        <a:rPr lang="en-US" sz="1100" b="1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takımının</a:t>
                      </a:r>
                      <a:r>
                        <a:rPr lang="en-US" sz="1100" b="1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 </a:t>
                      </a:r>
                      <a:r>
                        <a:rPr lang="en-US" sz="1100" b="1" i="0" u="none" strike="noStrike" noProof="0" err="1">
                          <a:solidFill>
                            <a:schemeClr val="accent6">
                              <a:lumMod val="76000"/>
                            </a:schemeClr>
                          </a:solidFill>
                          <a:latin typeface="Univers Light"/>
                        </a:rPr>
                        <a:t>kurumun</a:t>
                      </a:r>
                      <a:r>
                        <a:rPr lang="en-US" sz="1100" b="1" i="0" u="none" strike="noStrike" noProof="0">
                          <a:solidFill>
                            <a:schemeClr val="accent6">
                              <a:lumMod val="76000"/>
                            </a:schemeClr>
                          </a:solidFill>
                          <a:latin typeface="Univers Light"/>
                        </a:rPr>
                        <a:t> </a:t>
                      </a:r>
                      <a:r>
                        <a:rPr lang="en-US" sz="1100" b="1" i="0" u="none" strike="noStrike" noProof="0" err="1">
                          <a:solidFill>
                            <a:schemeClr val="accent6">
                              <a:lumMod val="76000"/>
                            </a:schemeClr>
                          </a:solidFill>
                          <a:latin typeface="Univers Light"/>
                        </a:rPr>
                        <a:t>paydaşlarıyla</a:t>
                      </a:r>
                      <a:r>
                        <a:rPr lang="en-US" sz="1100" b="1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 </a:t>
                      </a:r>
                      <a:r>
                        <a:rPr lang="en-US" sz="1100" b="1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görüşmesi</a:t>
                      </a:r>
                      <a:r>
                        <a:rPr lang="en-US" sz="1100" b="1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 </a:t>
                      </a:r>
                      <a:endParaRPr lang="en-US" sz="11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b="1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İlgili</a:t>
                      </a:r>
                      <a:r>
                        <a:rPr lang="en-US" sz="1100" b="1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 </a:t>
                      </a:r>
                      <a:r>
                        <a:rPr lang="en-US" sz="1100" b="1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paydaşların</a:t>
                      </a:r>
                      <a:r>
                        <a:rPr lang="en-US" sz="1100" b="1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 </a:t>
                      </a:r>
                      <a:r>
                        <a:rPr lang="en-US" sz="1100" b="1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üniversite</a:t>
                      </a:r>
                      <a:r>
                        <a:rPr lang="en-US" sz="1100" b="1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 </a:t>
                      </a:r>
                      <a:r>
                        <a:rPr lang="en-US" sz="1100" b="1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hakkında</a:t>
                      </a:r>
                      <a:r>
                        <a:rPr lang="en-US" sz="1100" b="1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 </a:t>
                      </a:r>
                      <a:r>
                        <a:rPr lang="en-US" sz="1100" b="1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görüşleri</a:t>
                      </a:r>
                      <a:r>
                        <a:rPr lang="en-US" sz="1100" b="1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 </a:t>
                      </a:r>
                      <a:r>
                        <a:rPr lang="en-US" sz="1100" b="1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alınır</a:t>
                      </a:r>
                      <a:r>
                        <a:rPr lang="en-US" sz="1100" b="1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73444508"/>
                  </a:ext>
                </a:extLst>
              </a:tr>
              <a:tr h="533752">
                <a:tc>
                  <a:txBody>
                    <a:bodyPr/>
                    <a:lstStyle/>
                    <a:p>
                      <a:r>
                        <a:rPr lang="en-US" sz="1100" b="0"/>
                        <a:t>18:15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1100" b="0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Değerlendirme</a:t>
                      </a:r>
                      <a:r>
                        <a:rPr lang="en-US" sz="1100" b="0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 </a:t>
                      </a:r>
                      <a:r>
                        <a:rPr lang="en-US" sz="1100" b="0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takımının</a:t>
                      </a:r>
                      <a:r>
                        <a:rPr lang="en-US" sz="1100" b="0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 </a:t>
                      </a:r>
                      <a:r>
                        <a:rPr lang="en-US" sz="1100" b="0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konaklama</a:t>
                      </a:r>
                      <a:r>
                        <a:rPr lang="en-US" sz="1100" b="0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 </a:t>
                      </a:r>
                      <a:r>
                        <a:rPr lang="en-US" sz="1100" b="0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yerine</a:t>
                      </a:r>
                      <a:r>
                        <a:rPr lang="en-US" sz="1100" b="0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 </a:t>
                      </a:r>
                      <a:r>
                        <a:rPr lang="en-US" sz="1100" b="0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transferi</a:t>
                      </a:r>
                      <a:endParaRPr lang="en-US" sz="1100" b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b="1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825818"/>
                  </a:ext>
                </a:extLst>
              </a:tr>
              <a:tr h="376766">
                <a:tc>
                  <a:txBody>
                    <a:bodyPr/>
                    <a:lstStyle/>
                    <a:p>
                      <a:r>
                        <a:rPr lang="en-US" sz="1100" b="0"/>
                        <a:t>19:30-20:30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1100" b="0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Akşam</a:t>
                      </a:r>
                      <a:r>
                        <a:rPr lang="en-US" sz="1100" b="0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 </a:t>
                      </a:r>
                      <a:r>
                        <a:rPr lang="en-US" sz="1100" b="0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yemeği</a:t>
                      </a:r>
                      <a:endParaRPr lang="en-US" sz="1100" b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b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b="0"/>
                        <a:t>TAKIM ÜYELERİ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92956141"/>
                  </a:ext>
                </a:extLst>
              </a:tr>
              <a:tr h="1067503">
                <a:tc>
                  <a:txBody>
                    <a:bodyPr/>
                    <a:lstStyle/>
                    <a:p>
                      <a:r>
                        <a:rPr lang="en-US" sz="1100" b="1"/>
                        <a:t>20:30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b="1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Değerlendirme</a:t>
                      </a:r>
                      <a:r>
                        <a:rPr lang="en-US" sz="1100" b="1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 </a:t>
                      </a:r>
                      <a:r>
                        <a:rPr lang="en-US" sz="1100" b="1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takımı</a:t>
                      </a:r>
                      <a:r>
                        <a:rPr lang="en-US" sz="1100" b="1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 </a:t>
                      </a:r>
                      <a:r>
                        <a:rPr lang="en-US" sz="1100" b="1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üyelerinin</a:t>
                      </a:r>
                      <a:r>
                        <a:rPr lang="en-US" sz="1100" b="1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 </a:t>
                      </a:r>
                      <a:r>
                        <a:rPr lang="en-US" sz="1100" b="1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birinci</a:t>
                      </a:r>
                      <a:r>
                        <a:rPr lang="en-US" sz="1100" b="1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 </a:t>
                      </a:r>
                      <a:r>
                        <a:rPr lang="en-US" sz="1100" b="1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günkü</a:t>
                      </a:r>
                      <a:r>
                        <a:rPr lang="en-US" sz="1100" b="1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 </a:t>
                      </a:r>
                      <a:r>
                        <a:rPr lang="en-US" sz="1100" b="1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izlenimlerine</a:t>
                      </a:r>
                      <a:r>
                        <a:rPr lang="en-US" sz="1100" b="1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 </a:t>
                      </a:r>
                      <a:r>
                        <a:rPr lang="en-US" sz="1100" b="1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ilişkin</a:t>
                      </a:r>
                      <a:r>
                        <a:rPr lang="en-US" sz="1100" b="1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 </a:t>
                      </a:r>
                      <a:r>
                        <a:rPr lang="en-US" sz="1100" b="1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gözlemlerinin</a:t>
                      </a:r>
                      <a:r>
                        <a:rPr lang="en-US" sz="1100" b="1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 </a:t>
                      </a:r>
                      <a:r>
                        <a:rPr lang="en-US" sz="1100" b="1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değerlendirilmesi</a:t>
                      </a:r>
                      <a:r>
                        <a:rPr lang="en-US" sz="1100" b="1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 </a:t>
                      </a:r>
                      <a:r>
                        <a:rPr lang="en-US" sz="1100" b="1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ve</a:t>
                      </a:r>
                      <a:r>
                        <a:rPr lang="en-US" sz="1100" b="1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 </a:t>
                      </a:r>
                      <a:r>
                        <a:rPr lang="en-US" sz="1100" b="1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ikinci</a:t>
                      </a:r>
                      <a:r>
                        <a:rPr lang="en-US" sz="1100" b="1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 </a:t>
                      </a:r>
                      <a:r>
                        <a:rPr lang="en-US" sz="1100" b="1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gün</a:t>
                      </a:r>
                      <a:r>
                        <a:rPr lang="en-US" sz="1100" b="1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 </a:t>
                      </a:r>
                      <a:r>
                        <a:rPr lang="en-US" sz="1100" b="1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ziyaretine</a:t>
                      </a:r>
                      <a:r>
                        <a:rPr lang="en-US" sz="1100" b="1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 </a:t>
                      </a:r>
                      <a:r>
                        <a:rPr lang="en-US" sz="1100" b="1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ilişkin</a:t>
                      </a:r>
                      <a:r>
                        <a:rPr lang="en-US" sz="1100" b="1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 </a:t>
                      </a:r>
                      <a:r>
                        <a:rPr lang="en-US" sz="1100" b="1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planlamanın</a:t>
                      </a:r>
                      <a:r>
                        <a:rPr lang="en-US" sz="1100" b="1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 </a:t>
                      </a:r>
                      <a:r>
                        <a:rPr lang="en-US" sz="1100" b="1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konuşulduğu</a:t>
                      </a:r>
                      <a:r>
                        <a:rPr lang="en-US" sz="1100" b="1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 </a:t>
                      </a:r>
                      <a:r>
                        <a:rPr lang="en-US" sz="1100" b="1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bir</a:t>
                      </a:r>
                      <a:r>
                        <a:rPr lang="en-US" sz="1100" b="1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 </a:t>
                      </a:r>
                      <a:r>
                        <a:rPr lang="en-US" sz="1100" b="1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toplantı</a:t>
                      </a:r>
                      <a:r>
                        <a:rPr lang="en-US" sz="1100" b="1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 </a:t>
                      </a:r>
                      <a:r>
                        <a:rPr lang="en-US" sz="1100" b="1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yapılması</a:t>
                      </a:r>
                    </a:p>
                    <a:p>
                      <a:pPr lvl="0">
                        <a:buNone/>
                      </a:pPr>
                      <a:endParaRPr lang="en-US" sz="11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b="1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Birinci </a:t>
                      </a:r>
                      <a:r>
                        <a:rPr lang="en-US" sz="1100" b="1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gün</a:t>
                      </a:r>
                      <a:r>
                        <a:rPr lang="en-US" sz="1100" b="1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 </a:t>
                      </a:r>
                      <a:r>
                        <a:rPr lang="en-US" sz="1100" b="1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edinilen</a:t>
                      </a:r>
                      <a:r>
                        <a:rPr lang="en-US" sz="1100" b="1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 </a:t>
                      </a:r>
                      <a:r>
                        <a:rPr lang="en-US" sz="1100" b="1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izlenimler</a:t>
                      </a:r>
                      <a:r>
                        <a:rPr lang="en-US" sz="1100" b="1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 </a:t>
                      </a:r>
                      <a:r>
                        <a:rPr lang="en-US" sz="1100" b="1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paylaşılır</a:t>
                      </a:r>
                      <a:r>
                        <a:rPr lang="en-US" sz="1100" b="1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 </a:t>
                      </a:r>
                      <a:r>
                        <a:rPr lang="en-US" sz="1100" b="1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ikinci</a:t>
                      </a:r>
                      <a:r>
                        <a:rPr lang="en-US" sz="1100" b="1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 </a:t>
                      </a:r>
                      <a:r>
                        <a:rPr lang="en-US" sz="1100" b="1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gün</a:t>
                      </a:r>
                      <a:r>
                        <a:rPr lang="en-US" sz="1100" b="1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 </a:t>
                      </a:r>
                      <a:r>
                        <a:rPr lang="en-US" sz="1100" b="1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yapılacaklar</a:t>
                      </a:r>
                      <a:r>
                        <a:rPr lang="en-US" sz="1100" b="1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 </a:t>
                      </a:r>
                      <a:r>
                        <a:rPr lang="en-US" sz="1100" b="1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konuşulur</a:t>
                      </a:r>
                    </a:p>
                    <a:p>
                      <a:pPr lvl="0">
                        <a:buNone/>
                      </a:pPr>
                      <a:endParaRPr lang="en-US" sz="1100" b="1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99935270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43118709-56B2-BF2C-6ED2-77BA56C4633C}"/>
              </a:ext>
            </a:extLst>
          </p:cNvPr>
          <p:cNvSpPr txBox="1"/>
          <p:nvPr/>
        </p:nvSpPr>
        <p:spPr>
          <a:xfrm>
            <a:off x="133625" y="88260"/>
            <a:ext cx="4728307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b="1"/>
              <a:t>1. </a:t>
            </a:r>
            <a:r>
              <a:rPr lang="en-US" b="1" err="1"/>
              <a:t>gün</a:t>
            </a:r>
            <a:endParaRPr lang="en-US" b="1"/>
          </a:p>
        </p:txBody>
      </p:sp>
    </p:spTree>
    <p:extLst>
      <p:ext uri="{BB962C8B-B14F-4D97-AF65-F5344CB8AC3E}">
        <p14:creationId xmlns:p14="http://schemas.microsoft.com/office/powerpoint/2010/main" val="29061523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34518A5-1C9D-79F3-349C-3E7AAFD98951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0" y="5943600"/>
            <a:ext cx="968375" cy="652463"/>
          </a:xfrm>
        </p:spPr>
        <p:txBody>
          <a:bodyPr/>
          <a:lstStyle/>
          <a:p>
            <a:fld id="{18D65601-5AE2-46FC-B138-694DDD2B510D}" type="slidenum">
              <a:rPr lang="en-US" smtClean="0"/>
              <a:pPr/>
              <a:t>7</a:t>
            </a:fld>
            <a:endParaRPr lang="en-US"/>
          </a:p>
        </p:txBody>
      </p:sp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id="{0383C5DC-C56A-9CF9-81ED-AB37E9D79D9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3448866"/>
              </p:ext>
            </p:extLst>
          </p:nvPr>
        </p:nvGraphicFramePr>
        <p:xfrm>
          <a:off x="902137" y="341587"/>
          <a:ext cx="11171984" cy="6256857"/>
        </p:xfrm>
        <a:graphic>
          <a:graphicData uri="http://schemas.openxmlformats.org/drawingml/2006/table">
            <a:tbl>
              <a:tblPr firstRow="1" bandRow="1">
                <a:tableStyleId>{0E3FDE45-AF77-4B5C-9715-49D594BDF05E}</a:tableStyleId>
              </a:tblPr>
              <a:tblGrid>
                <a:gridCol w="1927793">
                  <a:extLst>
                    <a:ext uri="{9D8B030D-6E8A-4147-A177-3AD203B41FA5}">
                      <a16:colId xmlns:a16="http://schemas.microsoft.com/office/drawing/2014/main" val="3905464334"/>
                    </a:ext>
                  </a:extLst>
                </a:gridCol>
                <a:gridCol w="2292511">
                  <a:extLst>
                    <a:ext uri="{9D8B030D-6E8A-4147-A177-3AD203B41FA5}">
                      <a16:colId xmlns:a16="http://schemas.microsoft.com/office/drawing/2014/main" val="365891472"/>
                    </a:ext>
                  </a:extLst>
                </a:gridCol>
                <a:gridCol w="2292512">
                  <a:extLst>
                    <a:ext uri="{9D8B030D-6E8A-4147-A177-3AD203B41FA5}">
                      <a16:colId xmlns:a16="http://schemas.microsoft.com/office/drawing/2014/main" val="2266986933"/>
                    </a:ext>
                  </a:extLst>
                </a:gridCol>
                <a:gridCol w="4659168">
                  <a:extLst>
                    <a:ext uri="{9D8B030D-6E8A-4147-A177-3AD203B41FA5}">
                      <a16:colId xmlns:a16="http://schemas.microsoft.com/office/drawing/2014/main" val="800046238"/>
                    </a:ext>
                  </a:extLst>
                </a:gridCol>
              </a:tblGrid>
              <a:tr h="1026101">
                <a:tc>
                  <a:txBody>
                    <a:bodyPr/>
                    <a:lstStyle/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900" b="1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09:00-09:45</a:t>
                      </a:r>
                      <a:endParaRPr lang="en-US" sz="900" b="1"/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900" b="1" i="0" u="none" strike="noStrike" noProof="0" err="1">
                          <a:latin typeface="Univers Light"/>
                        </a:rPr>
                        <a:t>Kurumun</a:t>
                      </a:r>
                      <a:r>
                        <a:rPr lang="en-US" sz="900" b="1" i="0" u="none" strike="noStrike" noProof="0">
                          <a:latin typeface="Univers Light"/>
                        </a:rPr>
                        <a:t> </a:t>
                      </a:r>
                      <a:r>
                        <a:rPr lang="en-US" sz="900" b="1" i="0" u="none" strike="noStrike" noProof="0" err="1">
                          <a:latin typeface="Univers Light"/>
                        </a:rPr>
                        <a:t>büyüklüğüne</a:t>
                      </a:r>
                      <a:r>
                        <a:rPr lang="en-US" sz="900" b="1" i="0" u="none" strike="noStrike" noProof="0">
                          <a:latin typeface="Univers Light"/>
                        </a:rPr>
                        <a:t> </a:t>
                      </a:r>
                      <a:r>
                        <a:rPr lang="en-US" sz="900" b="1" i="0" u="none" strike="noStrike" noProof="0" err="1">
                          <a:latin typeface="Univers Light"/>
                        </a:rPr>
                        <a:t>bağlı</a:t>
                      </a:r>
                      <a:r>
                        <a:rPr lang="en-US" sz="900" b="1" i="0" u="none" strike="noStrike" noProof="0">
                          <a:latin typeface="Univers Light"/>
                        </a:rPr>
                        <a:t> </a:t>
                      </a:r>
                      <a:r>
                        <a:rPr lang="en-US" sz="900" b="1" i="0" u="none" strike="noStrike" noProof="0" err="1">
                          <a:latin typeface="Univers Light"/>
                        </a:rPr>
                        <a:t>olarak</a:t>
                      </a:r>
                      <a:r>
                        <a:rPr lang="en-US" sz="900" b="1" i="0" u="none" strike="noStrike" noProof="0">
                          <a:latin typeface="Univers Light"/>
                        </a:rPr>
                        <a:t> </a:t>
                      </a:r>
                      <a:r>
                        <a:rPr lang="en-US" sz="900" b="1" i="0" u="none" strike="noStrike" noProof="0" err="1">
                          <a:latin typeface="Univers Light"/>
                        </a:rPr>
                        <a:t>değerlendirme</a:t>
                      </a:r>
                      <a:r>
                        <a:rPr lang="en-US" sz="900" b="1" i="0" u="none" strike="noStrike" noProof="0">
                          <a:latin typeface="Univers Light"/>
                        </a:rPr>
                        <a:t> </a:t>
                      </a:r>
                      <a:r>
                        <a:rPr lang="en-US" sz="900" b="1" i="0" u="none" strike="noStrike" noProof="0" err="1">
                          <a:latin typeface="Univers Light"/>
                        </a:rPr>
                        <a:t>takımı</a:t>
                      </a:r>
                      <a:r>
                        <a:rPr lang="en-US" sz="900" b="1" i="0" u="none" strike="noStrike" noProof="0">
                          <a:latin typeface="Univers Light"/>
                        </a:rPr>
                        <a:t> </a:t>
                      </a:r>
                      <a:r>
                        <a:rPr lang="en-US" sz="900" b="1" i="0" u="none" strike="noStrike" noProof="0" err="1">
                          <a:latin typeface="Univers Light"/>
                        </a:rPr>
                        <a:t>en</a:t>
                      </a:r>
                      <a:r>
                        <a:rPr lang="en-US" sz="900" b="1" i="0" u="none" strike="noStrike" noProof="0">
                          <a:latin typeface="Univers Light"/>
                        </a:rPr>
                        <a:t> </a:t>
                      </a:r>
                      <a:r>
                        <a:rPr lang="en-US" sz="900" b="1" i="0" u="none" strike="noStrike" noProof="0" err="1">
                          <a:latin typeface="Univers Light"/>
                        </a:rPr>
                        <a:t>az</a:t>
                      </a:r>
                      <a:r>
                        <a:rPr lang="en-US" sz="900" b="1" i="0" u="none" strike="noStrike" noProof="0">
                          <a:latin typeface="Univers Light"/>
                        </a:rPr>
                        <a:t> 2 </a:t>
                      </a:r>
                      <a:r>
                        <a:rPr lang="en-US" sz="900" b="1" i="0" u="none" strike="noStrike" noProof="0" err="1">
                          <a:latin typeface="Univers Light"/>
                        </a:rPr>
                        <a:t>kişilik</a:t>
                      </a:r>
                      <a:r>
                        <a:rPr lang="en-US" sz="900" b="1" i="0" u="none" strike="noStrike" noProof="0">
                          <a:latin typeface="Univers Light"/>
                        </a:rPr>
                        <a:t> </a:t>
                      </a:r>
                      <a:r>
                        <a:rPr lang="en-US" sz="900" b="1" i="0" u="none" strike="noStrike" noProof="0" err="1">
                          <a:latin typeface="Univers Light"/>
                        </a:rPr>
                        <a:t>gruplara</a:t>
                      </a:r>
                      <a:r>
                        <a:rPr lang="en-US" sz="900" b="1" i="0" u="none" strike="noStrike" noProof="0">
                          <a:latin typeface="Univers Light"/>
                        </a:rPr>
                        <a:t> </a:t>
                      </a:r>
                      <a:r>
                        <a:rPr lang="en-US" sz="900" b="1" i="0" u="none" strike="noStrike" noProof="0" err="1">
                          <a:latin typeface="Univers Light"/>
                        </a:rPr>
                        <a:t>ayrılıp</a:t>
                      </a:r>
                      <a:r>
                        <a:rPr lang="en-US" sz="900" b="1" i="0" u="none" strike="noStrike" noProof="0">
                          <a:latin typeface="Univers Light"/>
                        </a:rPr>
                        <a:t> </a:t>
                      </a:r>
                      <a:r>
                        <a:rPr lang="en-US" sz="900" b="1" i="0" u="none" strike="noStrike" noProof="0" err="1">
                          <a:latin typeface="Univers Light"/>
                        </a:rPr>
                        <a:t>eş</a:t>
                      </a:r>
                      <a:r>
                        <a:rPr lang="en-US" sz="900" b="1" i="0" u="none" strike="noStrike" noProof="0">
                          <a:latin typeface="Univers Light"/>
                        </a:rPr>
                        <a:t> </a:t>
                      </a:r>
                      <a:r>
                        <a:rPr lang="en-US" sz="900" b="1" i="0" u="none" strike="noStrike" noProof="0" err="1">
                          <a:latin typeface="Univers Light"/>
                        </a:rPr>
                        <a:t>zamanlı</a:t>
                      </a:r>
                      <a:r>
                        <a:rPr lang="en-US" sz="900" b="1" i="0" u="none" strike="noStrike" noProof="0">
                          <a:latin typeface="Univers Light"/>
                        </a:rPr>
                        <a:t> </a:t>
                      </a:r>
                      <a:r>
                        <a:rPr lang="en-US" sz="900" b="1" i="0" u="none" strike="noStrike" noProof="0" err="1">
                          <a:latin typeface="Univers Light"/>
                        </a:rPr>
                        <a:t>olarak</a:t>
                      </a:r>
                      <a:r>
                        <a:rPr lang="en-US" sz="900" b="1" i="0" u="none" strike="noStrike" noProof="0">
                          <a:latin typeface="Univers Light"/>
                        </a:rPr>
                        <a:t> </a:t>
                      </a:r>
                      <a:r>
                        <a:rPr lang="en-US" sz="900" b="1" i="0" u="none" strike="noStrike" noProof="0" err="1">
                          <a:latin typeface="Univers Light"/>
                        </a:rPr>
                        <a:t>farklı</a:t>
                      </a:r>
                      <a:r>
                        <a:rPr lang="en-US" sz="900" b="1" i="0" u="none" strike="noStrike" noProof="0">
                          <a:latin typeface="Univers Light"/>
                        </a:rPr>
                        <a:t> </a:t>
                      </a:r>
                      <a:r>
                        <a:rPr lang="en-US" sz="900" b="1" i="0" u="none" strike="noStrike" noProof="0" err="1">
                          <a:latin typeface="Univers Light"/>
                        </a:rPr>
                        <a:t>akademik</a:t>
                      </a:r>
                      <a:r>
                        <a:rPr lang="en-US" sz="900" b="1" i="0" u="none" strike="noStrike" noProof="0">
                          <a:latin typeface="Univers Light"/>
                        </a:rPr>
                        <a:t> </a:t>
                      </a:r>
                      <a:r>
                        <a:rPr lang="en-US" sz="900" b="1" i="0" u="none" strike="noStrike" noProof="0" err="1">
                          <a:latin typeface="Univers Light"/>
                        </a:rPr>
                        <a:t>birimlere</a:t>
                      </a:r>
                      <a:r>
                        <a:rPr lang="en-US" sz="900" b="1" i="0" u="none" strike="noStrike" noProof="0">
                          <a:latin typeface="Univers Light"/>
                        </a:rPr>
                        <a:t> (</a:t>
                      </a:r>
                      <a:r>
                        <a:rPr lang="en-US" sz="900" b="1" i="0" u="none" strike="noStrike" noProof="0" err="1">
                          <a:latin typeface="Univers Light"/>
                        </a:rPr>
                        <a:t>enstitü</a:t>
                      </a:r>
                      <a:r>
                        <a:rPr lang="en-US" sz="900" b="1" i="0" u="none" strike="noStrike" noProof="0">
                          <a:latin typeface="Univers Light"/>
                        </a:rPr>
                        <a:t>, </a:t>
                      </a:r>
                      <a:r>
                        <a:rPr lang="en-US" sz="900" b="1" i="0" u="none" strike="noStrike" noProof="0" err="1">
                          <a:latin typeface="Univers Light"/>
                        </a:rPr>
                        <a:t>yüksekokul</a:t>
                      </a:r>
                      <a:r>
                        <a:rPr lang="en-US" sz="900" b="1" i="0" u="none" strike="noStrike" noProof="0">
                          <a:latin typeface="Univers Light"/>
                        </a:rPr>
                        <a:t>, MYO vb.) </a:t>
                      </a:r>
                      <a:r>
                        <a:rPr lang="en-US" sz="900" b="1" i="0" u="none" strike="noStrike" noProof="0" err="1">
                          <a:latin typeface="Univers Light"/>
                        </a:rPr>
                        <a:t>ziyaret</a:t>
                      </a:r>
                      <a:r>
                        <a:rPr lang="en-US" sz="900" b="1" i="0" u="none" strike="noStrike" noProof="0">
                          <a:latin typeface="Univers Light"/>
                        </a:rPr>
                        <a:t> </a:t>
                      </a:r>
                      <a:r>
                        <a:rPr lang="en-US" sz="900" b="1" i="0" u="none" strike="noStrike" noProof="0" err="1">
                          <a:latin typeface="Univers Light"/>
                        </a:rPr>
                        <a:t>gerçekleştirebilir</a:t>
                      </a:r>
                      <a:r>
                        <a:rPr lang="en-US" sz="900" b="1" i="0" u="none" strike="noStrike" noProof="0">
                          <a:latin typeface="Univers Light"/>
                        </a:rPr>
                        <a:t>.</a:t>
                      </a:r>
                      <a:endParaRPr lang="en-US" sz="9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900" b="1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Değerlendirme</a:t>
                      </a:r>
                      <a:r>
                        <a:rPr lang="en-US" sz="900" b="1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 </a:t>
                      </a:r>
                      <a:r>
                        <a:rPr lang="en-US" sz="900" b="1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takımının</a:t>
                      </a:r>
                      <a:r>
                        <a:rPr lang="en-US" sz="900" b="1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 2 </a:t>
                      </a:r>
                      <a:r>
                        <a:rPr lang="en-US" sz="900" b="1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üyesinin</a:t>
                      </a:r>
                      <a:r>
                        <a:rPr lang="en-US" sz="900" b="1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 </a:t>
                      </a:r>
                      <a:r>
                        <a:rPr lang="en-US" sz="900" b="1" i="0" u="none" strike="noStrike" noProof="0">
                          <a:solidFill>
                            <a:schemeClr val="accent6">
                              <a:lumMod val="76000"/>
                            </a:schemeClr>
                          </a:solidFill>
                          <a:latin typeface="Univers Light"/>
                        </a:rPr>
                        <a:t>C </a:t>
                      </a:r>
                      <a:r>
                        <a:rPr lang="en-US" sz="900" b="1" i="0" u="none" strike="noStrike" noProof="0" err="1">
                          <a:solidFill>
                            <a:schemeClr val="accent6">
                              <a:lumMod val="76000"/>
                            </a:schemeClr>
                          </a:solidFill>
                          <a:latin typeface="Univers Light"/>
                        </a:rPr>
                        <a:t>Yüksekokulu</a:t>
                      </a:r>
                      <a:r>
                        <a:rPr lang="en-US" sz="900" b="1" i="0" u="none" strike="noStrike" noProof="0">
                          <a:solidFill>
                            <a:schemeClr val="accent6">
                              <a:lumMod val="76000"/>
                            </a:schemeClr>
                          </a:solidFill>
                          <a:latin typeface="Univers Light"/>
                        </a:rPr>
                        <a:t>/</a:t>
                      </a:r>
                      <a:r>
                        <a:rPr lang="en-US" sz="900" b="1" i="0" u="none" strike="noStrike" noProof="0" err="1">
                          <a:solidFill>
                            <a:schemeClr val="accent6">
                              <a:lumMod val="76000"/>
                            </a:schemeClr>
                          </a:solidFill>
                          <a:latin typeface="Univers Light"/>
                        </a:rPr>
                        <a:t>Enstitü</a:t>
                      </a:r>
                      <a:r>
                        <a:rPr lang="en-US" sz="900" b="1" i="0" u="none" strike="noStrike" noProof="0">
                          <a:solidFill>
                            <a:schemeClr val="accent6">
                              <a:lumMod val="76000"/>
                            </a:schemeClr>
                          </a:solidFill>
                          <a:latin typeface="Univers Light"/>
                        </a:rPr>
                        <a:t>/MYO </a:t>
                      </a:r>
                      <a:r>
                        <a:rPr lang="en-US" sz="900" b="1" i="0" u="none" strike="noStrike" noProof="0" err="1">
                          <a:solidFill>
                            <a:schemeClr val="accent6">
                              <a:lumMod val="76000"/>
                            </a:schemeClr>
                          </a:solidFill>
                          <a:latin typeface="Univers Light"/>
                        </a:rPr>
                        <a:t>yöneticileriyle</a:t>
                      </a:r>
                      <a:r>
                        <a:rPr lang="en-US" sz="900" b="1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 </a:t>
                      </a:r>
                      <a:r>
                        <a:rPr lang="en-US" sz="900" b="1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görüşmesi</a:t>
                      </a:r>
                      <a:r>
                        <a:rPr lang="en-US" sz="900" b="1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 </a:t>
                      </a:r>
                    </a:p>
                    <a:p>
                      <a:pPr lvl="0">
                        <a:buNone/>
                      </a:pPr>
                      <a:endParaRPr lang="en-US" sz="9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900" b="1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Değerlendirme</a:t>
                      </a:r>
                      <a:r>
                        <a:rPr lang="en-US" sz="900" b="1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 </a:t>
                      </a:r>
                      <a:r>
                        <a:rPr lang="en-US" sz="900" b="1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takımının</a:t>
                      </a:r>
                      <a:r>
                        <a:rPr lang="en-US" sz="900" b="1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 2 </a:t>
                      </a:r>
                      <a:r>
                        <a:rPr lang="en-US" sz="900" b="1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üyesinin</a:t>
                      </a:r>
                      <a:r>
                        <a:rPr lang="en-US" sz="900" b="1" i="0" u="none" strike="noStrike" noProof="0">
                          <a:solidFill>
                            <a:schemeClr val="accent6">
                              <a:lumMod val="76000"/>
                            </a:schemeClr>
                          </a:solidFill>
                          <a:latin typeface="Univers Light"/>
                        </a:rPr>
                        <a:t> D </a:t>
                      </a:r>
                      <a:r>
                        <a:rPr lang="en-US" sz="900" b="1" i="0" u="none" strike="noStrike" noProof="0" err="1">
                          <a:solidFill>
                            <a:schemeClr val="accent6">
                              <a:lumMod val="76000"/>
                            </a:schemeClr>
                          </a:solidFill>
                          <a:latin typeface="Univers Light"/>
                        </a:rPr>
                        <a:t>Yüksekokulu</a:t>
                      </a:r>
                      <a:r>
                        <a:rPr lang="en-US" sz="900" b="1" i="0" u="none" strike="noStrike" noProof="0">
                          <a:solidFill>
                            <a:schemeClr val="accent6">
                              <a:lumMod val="76000"/>
                            </a:schemeClr>
                          </a:solidFill>
                          <a:latin typeface="Univers Light"/>
                        </a:rPr>
                        <a:t>/ </a:t>
                      </a:r>
                      <a:r>
                        <a:rPr lang="en-US" sz="900" b="1" i="0" u="none" strike="noStrike" noProof="0" err="1">
                          <a:solidFill>
                            <a:schemeClr val="accent6">
                              <a:lumMod val="76000"/>
                            </a:schemeClr>
                          </a:solidFill>
                          <a:latin typeface="Univers Light"/>
                        </a:rPr>
                        <a:t>Enstitü</a:t>
                      </a:r>
                      <a:r>
                        <a:rPr lang="en-US" sz="900" b="1" i="0" u="none" strike="noStrike" noProof="0">
                          <a:solidFill>
                            <a:schemeClr val="accent6">
                              <a:lumMod val="76000"/>
                            </a:schemeClr>
                          </a:solidFill>
                          <a:latin typeface="Univers Light"/>
                        </a:rPr>
                        <a:t>/ MYO </a:t>
                      </a:r>
                      <a:r>
                        <a:rPr lang="en-US" sz="900" b="1" i="0" u="none" strike="noStrike" noProof="0" err="1">
                          <a:solidFill>
                            <a:schemeClr val="accent6">
                              <a:lumMod val="76000"/>
                            </a:schemeClr>
                          </a:solidFill>
                          <a:latin typeface="Univers Light"/>
                        </a:rPr>
                        <a:t>yöneticileriyle</a:t>
                      </a:r>
                      <a:r>
                        <a:rPr lang="en-US" sz="900" b="1" i="0" u="none" strike="noStrike" noProof="0">
                          <a:solidFill>
                            <a:schemeClr val="accent6">
                              <a:lumMod val="76000"/>
                            </a:schemeClr>
                          </a:solidFill>
                          <a:latin typeface="Univers Light"/>
                        </a:rPr>
                        <a:t> </a:t>
                      </a:r>
                      <a:r>
                        <a:rPr lang="en-US" sz="900" b="1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görüşmesi</a:t>
                      </a:r>
                      <a:endParaRPr lang="en-US" sz="900" b="1" i="0" u="none" strike="noStrike" noProof="0">
                        <a:solidFill>
                          <a:srgbClr val="000000"/>
                        </a:solidFill>
                        <a:latin typeface="Univers Light"/>
                      </a:endParaRPr>
                    </a:p>
                    <a:p>
                      <a:pPr lvl="0">
                        <a:buNone/>
                      </a:pPr>
                      <a:endParaRPr lang="en-US" sz="9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900" b="1" i="0" u="none" strike="noStrike" noProof="0">
                        <a:solidFill>
                          <a:srgbClr val="000000"/>
                        </a:solidFill>
                        <a:latin typeface="Univers Light"/>
                      </a:endParaRPr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900" b="1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Kalite</a:t>
                      </a:r>
                      <a:r>
                        <a:rPr lang="en-US" sz="900" b="1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 </a:t>
                      </a:r>
                      <a:r>
                        <a:rPr lang="en-US" sz="900" b="1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süreçlerinin</a:t>
                      </a:r>
                      <a:r>
                        <a:rPr lang="en-US" sz="900" b="1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 </a:t>
                      </a:r>
                      <a:r>
                        <a:rPr lang="en-US" sz="900" b="1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birimlere</a:t>
                      </a:r>
                      <a:r>
                        <a:rPr lang="en-US" sz="900" b="1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 </a:t>
                      </a:r>
                      <a:r>
                        <a:rPr lang="en-US" sz="900" b="1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yayılımı</a:t>
                      </a:r>
                      <a:r>
                        <a:rPr lang="en-US" sz="900" b="1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, </a:t>
                      </a:r>
                      <a:r>
                        <a:rPr lang="en-US" sz="900" b="1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birimlerin</a:t>
                      </a:r>
                      <a:r>
                        <a:rPr lang="en-US" sz="900" b="1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 </a:t>
                      </a:r>
                      <a:r>
                        <a:rPr lang="en-US" sz="900" b="1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hedefleri</a:t>
                      </a:r>
                      <a:r>
                        <a:rPr lang="en-US" sz="900" b="1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 </a:t>
                      </a:r>
                      <a:r>
                        <a:rPr lang="en-US" sz="900" b="1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ve</a:t>
                      </a:r>
                      <a:r>
                        <a:rPr lang="en-US" sz="900" b="1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 </a:t>
                      </a:r>
                      <a:r>
                        <a:rPr lang="en-US" sz="900" b="1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bu</a:t>
                      </a:r>
                      <a:r>
                        <a:rPr lang="en-US" sz="900" b="1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 </a:t>
                      </a:r>
                      <a:r>
                        <a:rPr lang="en-US" sz="900" b="1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hedeflerin</a:t>
                      </a:r>
                      <a:r>
                        <a:rPr lang="en-US" sz="900" b="1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 </a:t>
                      </a:r>
                      <a:r>
                        <a:rPr lang="en-US" sz="900" b="1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kurumun</a:t>
                      </a:r>
                      <a:r>
                        <a:rPr lang="en-US" sz="900" b="1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 </a:t>
                      </a:r>
                      <a:r>
                        <a:rPr lang="en-US" sz="900" b="1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stratejik</a:t>
                      </a:r>
                      <a:r>
                        <a:rPr lang="en-US" sz="900" b="1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 </a:t>
                      </a:r>
                      <a:r>
                        <a:rPr lang="en-US" sz="900" b="1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hedefleri</a:t>
                      </a:r>
                      <a:r>
                        <a:rPr lang="en-US" sz="900" b="1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 </a:t>
                      </a:r>
                      <a:r>
                        <a:rPr lang="en-US" sz="900" b="1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içerisindeki</a:t>
                      </a:r>
                      <a:r>
                        <a:rPr lang="en-US" sz="900" b="1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 </a:t>
                      </a:r>
                      <a:r>
                        <a:rPr lang="en-US" sz="900" b="1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yeri</a:t>
                      </a:r>
                      <a:r>
                        <a:rPr lang="en-US" sz="900" b="1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, </a:t>
                      </a:r>
                      <a:r>
                        <a:rPr lang="en-US" sz="900" b="1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paydaşların</a:t>
                      </a:r>
                      <a:r>
                        <a:rPr lang="en-US" sz="900" b="1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 </a:t>
                      </a:r>
                      <a:r>
                        <a:rPr lang="en-US" sz="900" b="1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süreçlere</a:t>
                      </a:r>
                      <a:r>
                        <a:rPr lang="en-US" sz="900" b="1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 </a:t>
                      </a:r>
                      <a:r>
                        <a:rPr lang="en-US" sz="900" b="1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katılımı</a:t>
                      </a:r>
                      <a:r>
                        <a:rPr lang="en-US" sz="900" b="1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, </a:t>
                      </a:r>
                      <a:r>
                        <a:rPr lang="en-US" sz="900" b="1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birimlerin</a:t>
                      </a:r>
                      <a:r>
                        <a:rPr lang="en-US" sz="900" b="1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 </a:t>
                      </a:r>
                      <a:r>
                        <a:rPr lang="en-US" sz="900" b="1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içindeki</a:t>
                      </a:r>
                      <a:r>
                        <a:rPr lang="en-US" sz="900" b="1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 </a:t>
                      </a:r>
                      <a:r>
                        <a:rPr lang="en-US" sz="900" b="1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programların</a:t>
                      </a:r>
                      <a:r>
                        <a:rPr lang="en-US" sz="900" b="1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 </a:t>
                      </a:r>
                      <a:r>
                        <a:rPr lang="en-US" sz="900" b="1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öğrenme</a:t>
                      </a:r>
                      <a:r>
                        <a:rPr lang="en-US" sz="900" b="1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 </a:t>
                      </a:r>
                      <a:r>
                        <a:rPr lang="en-US" sz="900" b="1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çıktıları</a:t>
                      </a:r>
                      <a:r>
                        <a:rPr lang="en-US" sz="900" b="1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 </a:t>
                      </a:r>
                      <a:r>
                        <a:rPr lang="en-US" sz="900" b="1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ve</a:t>
                      </a:r>
                      <a:r>
                        <a:rPr lang="en-US" sz="900" b="1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 </a:t>
                      </a:r>
                      <a:r>
                        <a:rPr lang="en-US" sz="900" b="1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sürekli</a:t>
                      </a:r>
                      <a:r>
                        <a:rPr lang="en-US" sz="900" b="1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 </a:t>
                      </a:r>
                      <a:r>
                        <a:rPr lang="en-US" sz="900" b="1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iyileşme</a:t>
                      </a:r>
                      <a:r>
                        <a:rPr lang="en-US" sz="900" b="1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 </a:t>
                      </a:r>
                      <a:r>
                        <a:rPr lang="en-US" sz="900" b="1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çalışmaları</a:t>
                      </a:r>
                      <a:r>
                        <a:rPr lang="en-US" sz="900" b="1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 </a:t>
                      </a:r>
                      <a:r>
                        <a:rPr lang="en-US" sz="900" b="1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gibi</a:t>
                      </a:r>
                      <a:r>
                        <a:rPr lang="en-US" sz="900" b="1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 </a:t>
                      </a:r>
                      <a:r>
                        <a:rPr lang="en-US" sz="900" b="1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hususlarda</a:t>
                      </a:r>
                      <a:r>
                        <a:rPr lang="en-US" sz="900" b="1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 </a:t>
                      </a:r>
                      <a:r>
                        <a:rPr lang="en-US" sz="900" b="1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bilgi</a:t>
                      </a:r>
                      <a:r>
                        <a:rPr lang="en-US" sz="900" b="1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 </a:t>
                      </a:r>
                      <a:r>
                        <a:rPr lang="en-US" sz="900" b="1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alınır</a:t>
                      </a:r>
                      <a:r>
                        <a:rPr lang="en-US" sz="900" b="1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.</a:t>
                      </a:r>
                      <a:endParaRPr lang="en-US" sz="900" b="1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70001971"/>
                  </a:ext>
                </a:extLst>
              </a:tr>
              <a:tr h="955997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900" b="1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09:45-10:45</a:t>
                      </a:r>
                      <a:endParaRPr lang="en-US" sz="9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900" b="1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Değerlendirme</a:t>
                      </a:r>
                      <a:r>
                        <a:rPr lang="en-US" sz="900" b="1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 </a:t>
                      </a:r>
                      <a:r>
                        <a:rPr lang="en-US" sz="900" b="1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takımının</a:t>
                      </a:r>
                      <a:r>
                        <a:rPr lang="en-US" sz="900" b="1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 2 </a:t>
                      </a:r>
                      <a:r>
                        <a:rPr lang="en-US" sz="900" b="1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üyesinin</a:t>
                      </a:r>
                      <a:r>
                        <a:rPr lang="en-US" sz="900" b="1" i="0" u="none" strike="noStrike" noProof="0">
                          <a:solidFill>
                            <a:schemeClr val="accent6">
                              <a:lumMod val="76000"/>
                            </a:schemeClr>
                          </a:solidFill>
                          <a:latin typeface="Univers Light"/>
                        </a:rPr>
                        <a:t> C </a:t>
                      </a:r>
                      <a:r>
                        <a:rPr lang="en-US" sz="900" b="1" i="0" u="none" strike="noStrike" noProof="0" err="1">
                          <a:solidFill>
                            <a:schemeClr val="accent6">
                              <a:lumMod val="76000"/>
                            </a:schemeClr>
                          </a:solidFill>
                          <a:latin typeface="Univers Light"/>
                        </a:rPr>
                        <a:t>Yüksekokulu</a:t>
                      </a:r>
                      <a:r>
                        <a:rPr lang="en-US" sz="900" b="1" i="0" u="none" strike="noStrike" noProof="0">
                          <a:solidFill>
                            <a:schemeClr val="accent6">
                              <a:lumMod val="76000"/>
                            </a:schemeClr>
                          </a:solidFill>
                          <a:latin typeface="Univers Light"/>
                        </a:rPr>
                        <a:t>/ </a:t>
                      </a:r>
                      <a:r>
                        <a:rPr lang="en-US" sz="900" b="1" i="0" u="none" strike="noStrike" noProof="0" err="1">
                          <a:solidFill>
                            <a:schemeClr val="accent6">
                              <a:lumMod val="76000"/>
                            </a:schemeClr>
                          </a:solidFill>
                          <a:latin typeface="Univers Light"/>
                        </a:rPr>
                        <a:t>Enstitü</a:t>
                      </a:r>
                      <a:r>
                        <a:rPr lang="en-US" sz="900" b="1" i="0" u="none" strike="noStrike" noProof="0">
                          <a:solidFill>
                            <a:schemeClr val="accent6">
                              <a:lumMod val="76000"/>
                            </a:schemeClr>
                          </a:solidFill>
                          <a:latin typeface="Univers Light"/>
                        </a:rPr>
                        <a:t> /</a:t>
                      </a:r>
                      <a:r>
                        <a:rPr lang="en-US" sz="900" b="1" i="0" u="none" strike="noStrike" noProof="0" err="1">
                          <a:solidFill>
                            <a:schemeClr val="accent6">
                              <a:lumMod val="76000"/>
                            </a:schemeClr>
                          </a:solidFill>
                          <a:latin typeface="Univers Light"/>
                        </a:rPr>
                        <a:t>MYO'da</a:t>
                      </a:r>
                      <a:r>
                        <a:rPr lang="en-US" sz="900" b="1" i="0" u="none" strike="noStrike" noProof="0">
                          <a:solidFill>
                            <a:schemeClr val="accent6">
                              <a:lumMod val="76000"/>
                            </a:schemeClr>
                          </a:solidFill>
                          <a:latin typeface="Univers Light"/>
                        </a:rPr>
                        <a:t> </a:t>
                      </a:r>
                      <a:r>
                        <a:rPr lang="en-US" sz="900" b="1" i="0" u="none" strike="noStrike" noProof="0" err="1">
                          <a:solidFill>
                            <a:schemeClr val="accent6">
                              <a:lumMod val="76000"/>
                            </a:schemeClr>
                          </a:solidFill>
                          <a:latin typeface="Univers Light"/>
                        </a:rPr>
                        <a:t>görev</a:t>
                      </a:r>
                      <a:r>
                        <a:rPr lang="en-US" sz="900" b="1" i="0" u="none" strike="noStrike" noProof="0">
                          <a:solidFill>
                            <a:schemeClr val="accent6">
                              <a:lumMod val="76000"/>
                            </a:schemeClr>
                          </a:solidFill>
                          <a:latin typeface="Univers Light"/>
                        </a:rPr>
                        <a:t> </a:t>
                      </a:r>
                      <a:r>
                        <a:rPr lang="en-US" sz="900" b="1" i="0" u="none" strike="noStrike" noProof="0" err="1">
                          <a:solidFill>
                            <a:schemeClr val="accent6">
                              <a:lumMod val="76000"/>
                            </a:schemeClr>
                          </a:solidFill>
                          <a:latin typeface="Univers Light"/>
                        </a:rPr>
                        <a:t>yapan</a:t>
                      </a:r>
                      <a:r>
                        <a:rPr lang="en-US" sz="900" b="1" i="0" u="none" strike="noStrike" noProof="0">
                          <a:solidFill>
                            <a:schemeClr val="accent6">
                              <a:lumMod val="76000"/>
                            </a:schemeClr>
                          </a:solidFill>
                          <a:latin typeface="Univers Light"/>
                        </a:rPr>
                        <a:t> </a:t>
                      </a:r>
                      <a:r>
                        <a:rPr lang="en-US" sz="900" b="1" i="0" u="none" strike="noStrike" noProof="0" err="1">
                          <a:solidFill>
                            <a:schemeClr val="accent6">
                              <a:lumMod val="76000"/>
                            </a:schemeClr>
                          </a:solidFill>
                          <a:latin typeface="Univers Light"/>
                        </a:rPr>
                        <a:t>akademik</a:t>
                      </a:r>
                      <a:r>
                        <a:rPr lang="en-US" sz="900" b="1" i="0" u="none" strike="noStrike" noProof="0">
                          <a:solidFill>
                            <a:schemeClr val="accent6">
                              <a:lumMod val="76000"/>
                            </a:schemeClr>
                          </a:solidFill>
                          <a:latin typeface="Univers Light"/>
                        </a:rPr>
                        <a:t> </a:t>
                      </a:r>
                      <a:r>
                        <a:rPr lang="en-US" sz="900" b="1" i="0" u="none" strike="noStrike" noProof="0" err="1">
                          <a:solidFill>
                            <a:schemeClr val="accent6">
                              <a:lumMod val="76000"/>
                            </a:schemeClr>
                          </a:solidFill>
                          <a:latin typeface="Univers Light"/>
                        </a:rPr>
                        <a:t>personel</a:t>
                      </a:r>
                      <a:r>
                        <a:rPr lang="en-US" sz="900" b="1" i="0" u="none" strike="noStrike" noProof="0">
                          <a:solidFill>
                            <a:schemeClr val="accent6">
                              <a:lumMod val="76000"/>
                            </a:schemeClr>
                          </a:solidFill>
                          <a:latin typeface="Univers Light"/>
                        </a:rPr>
                        <a:t> </a:t>
                      </a:r>
                      <a:r>
                        <a:rPr lang="en-US" sz="900" b="1" i="0" u="none" strike="noStrike" noProof="0" err="1">
                          <a:solidFill>
                            <a:schemeClr val="accent6">
                              <a:lumMod val="76000"/>
                            </a:schemeClr>
                          </a:solidFill>
                          <a:latin typeface="Univers Light"/>
                        </a:rPr>
                        <a:t>ile</a:t>
                      </a:r>
                      <a:r>
                        <a:rPr lang="en-US" sz="900" b="1" i="0" u="none" strike="noStrike" noProof="0">
                          <a:solidFill>
                            <a:schemeClr val="accent6">
                              <a:lumMod val="76000"/>
                            </a:schemeClr>
                          </a:solidFill>
                          <a:latin typeface="Univers Light"/>
                        </a:rPr>
                        <a:t> </a:t>
                      </a:r>
                      <a:r>
                        <a:rPr lang="en-US" sz="900" b="1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görüşmesi</a:t>
                      </a:r>
                      <a:r>
                        <a:rPr lang="en-US" sz="900" b="1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 </a:t>
                      </a:r>
                      <a:endParaRPr lang="en-US" sz="9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900" b="1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Değerlendirme</a:t>
                      </a:r>
                      <a:r>
                        <a:rPr lang="en-US" sz="900" b="1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 </a:t>
                      </a:r>
                      <a:r>
                        <a:rPr lang="en-US" sz="900" b="1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takımının</a:t>
                      </a:r>
                      <a:r>
                        <a:rPr lang="en-US" sz="900" b="1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 2 </a:t>
                      </a:r>
                      <a:r>
                        <a:rPr lang="en-US" sz="900" b="1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üyesinin</a:t>
                      </a:r>
                      <a:r>
                        <a:rPr lang="en-US" sz="900" b="1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 D </a:t>
                      </a:r>
                      <a:r>
                        <a:rPr lang="en-US" sz="900" b="1" i="0" u="none" strike="noStrike" noProof="0" err="1">
                          <a:solidFill>
                            <a:schemeClr val="accent6">
                              <a:lumMod val="76000"/>
                            </a:schemeClr>
                          </a:solidFill>
                          <a:latin typeface="Univers Light"/>
                        </a:rPr>
                        <a:t>yüksekokulu</a:t>
                      </a:r>
                      <a:r>
                        <a:rPr lang="en-US" sz="900" b="1" i="0" u="none" strike="noStrike" noProof="0">
                          <a:solidFill>
                            <a:schemeClr val="accent6">
                              <a:lumMod val="76000"/>
                            </a:schemeClr>
                          </a:solidFill>
                          <a:latin typeface="Univers Light"/>
                        </a:rPr>
                        <a:t> /</a:t>
                      </a:r>
                      <a:r>
                        <a:rPr lang="en-US" sz="900" b="1" i="0" u="none" strike="noStrike" noProof="0" err="1">
                          <a:solidFill>
                            <a:schemeClr val="accent6">
                              <a:lumMod val="76000"/>
                            </a:schemeClr>
                          </a:solidFill>
                          <a:latin typeface="Univers Light"/>
                        </a:rPr>
                        <a:t>Enstitü</a:t>
                      </a:r>
                      <a:r>
                        <a:rPr lang="en-US" sz="900" b="1" i="0" u="none" strike="noStrike" noProof="0">
                          <a:solidFill>
                            <a:schemeClr val="accent6">
                              <a:lumMod val="76000"/>
                            </a:schemeClr>
                          </a:solidFill>
                          <a:latin typeface="Univers Light"/>
                        </a:rPr>
                        <a:t> /</a:t>
                      </a:r>
                      <a:r>
                        <a:rPr lang="en-US" sz="900" b="1" i="0" u="none" strike="noStrike" noProof="0" err="1">
                          <a:solidFill>
                            <a:schemeClr val="accent6">
                              <a:lumMod val="76000"/>
                            </a:schemeClr>
                          </a:solidFill>
                          <a:latin typeface="Univers Light"/>
                        </a:rPr>
                        <a:t>MYO’da</a:t>
                      </a:r>
                      <a:r>
                        <a:rPr lang="en-US" sz="900" b="1" i="0" u="none" strike="noStrike" noProof="0">
                          <a:solidFill>
                            <a:schemeClr val="accent6">
                              <a:lumMod val="76000"/>
                            </a:schemeClr>
                          </a:solidFill>
                          <a:latin typeface="Univers Light"/>
                        </a:rPr>
                        <a:t> </a:t>
                      </a:r>
                      <a:r>
                        <a:rPr lang="en-US" sz="900" b="1" i="0" u="none" strike="noStrike" noProof="0" err="1">
                          <a:solidFill>
                            <a:schemeClr val="accent6">
                              <a:lumMod val="76000"/>
                            </a:schemeClr>
                          </a:solidFill>
                          <a:latin typeface="Univers Light"/>
                        </a:rPr>
                        <a:t>görev</a:t>
                      </a:r>
                      <a:r>
                        <a:rPr lang="en-US" sz="900" b="1" i="0" u="none" strike="noStrike" noProof="0">
                          <a:solidFill>
                            <a:schemeClr val="accent6">
                              <a:lumMod val="76000"/>
                            </a:schemeClr>
                          </a:solidFill>
                          <a:latin typeface="Univers Light"/>
                        </a:rPr>
                        <a:t> </a:t>
                      </a:r>
                      <a:r>
                        <a:rPr lang="en-US" sz="900" b="1" i="0" u="none" strike="noStrike" noProof="0" err="1">
                          <a:solidFill>
                            <a:schemeClr val="accent6">
                              <a:lumMod val="76000"/>
                            </a:schemeClr>
                          </a:solidFill>
                          <a:latin typeface="Univers Light"/>
                        </a:rPr>
                        <a:t>yapan</a:t>
                      </a:r>
                      <a:r>
                        <a:rPr lang="en-US" sz="900" b="1" i="0" u="none" strike="noStrike" noProof="0">
                          <a:solidFill>
                            <a:schemeClr val="accent6">
                              <a:lumMod val="76000"/>
                            </a:schemeClr>
                          </a:solidFill>
                          <a:latin typeface="Univers Light"/>
                        </a:rPr>
                        <a:t> </a:t>
                      </a:r>
                      <a:r>
                        <a:rPr lang="en-US" sz="900" b="1" i="0" u="none" strike="noStrike" noProof="0" err="1">
                          <a:solidFill>
                            <a:schemeClr val="accent6">
                              <a:lumMod val="76000"/>
                            </a:schemeClr>
                          </a:solidFill>
                          <a:latin typeface="Univers Light"/>
                        </a:rPr>
                        <a:t>akademik</a:t>
                      </a:r>
                      <a:r>
                        <a:rPr lang="en-US" sz="900" b="1" i="0" u="none" strike="noStrike" noProof="0">
                          <a:solidFill>
                            <a:schemeClr val="accent6">
                              <a:lumMod val="76000"/>
                            </a:schemeClr>
                          </a:solidFill>
                          <a:latin typeface="Univers Light"/>
                        </a:rPr>
                        <a:t> </a:t>
                      </a:r>
                      <a:r>
                        <a:rPr lang="en-US" sz="900" b="1" i="0" u="none" strike="noStrike" noProof="0" err="1">
                          <a:solidFill>
                            <a:schemeClr val="accent6">
                              <a:lumMod val="76000"/>
                            </a:schemeClr>
                          </a:solidFill>
                          <a:latin typeface="Univers Light"/>
                        </a:rPr>
                        <a:t>personel</a:t>
                      </a:r>
                      <a:r>
                        <a:rPr lang="en-US" sz="900" b="1" i="0" u="none" strike="noStrike" noProof="0">
                          <a:solidFill>
                            <a:schemeClr val="accent6">
                              <a:lumMod val="76000"/>
                            </a:schemeClr>
                          </a:solidFill>
                          <a:latin typeface="Univers Light"/>
                        </a:rPr>
                        <a:t> </a:t>
                      </a:r>
                      <a:r>
                        <a:rPr lang="en-US" sz="900" b="1" i="0" u="none" strike="noStrike" noProof="0" err="1">
                          <a:solidFill>
                            <a:schemeClr val="accent6">
                              <a:lumMod val="76000"/>
                            </a:schemeClr>
                          </a:solidFill>
                          <a:latin typeface="Univers Light"/>
                        </a:rPr>
                        <a:t>ile</a:t>
                      </a:r>
                      <a:r>
                        <a:rPr lang="en-US" sz="900" b="1" i="0" u="none" strike="noStrike" noProof="0">
                          <a:solidFill>
                            <a:schemeClr val="accent6">
                              <a:lumMod val="76000"/>
                            </a:schemeClr>
                          </a:solidFill>
                          <a:latin typeface="Univers Light"/>
                        </a:rPr>
                        <a:t> </a:t>
                      </a:r>
                      <a:r>
                        <a:rPr lang="en-US" sz="900" b="1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görüşmesi</a:t>
                      </a:r>
                      <a:endParaRPr lang="en-US" sz="9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900" b="1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Öğretim</a:t>
                      </a:r>
                      <a:r>
                        <a:rPr lang="en-US" sz="900" b="1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 </a:t>
                      </a:r>
                      <a:r>
                        <a:rPr lang="en-US" sz="900" b="1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elemanlarının</a:t>
                      </a:r>
                      <a:r>
                        <a:rPr lang="en-US" sz="900" b="1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 </a:t>
                      </a:r>
                      <a:r>
                        <a:rPr lang="en-US" sz="900" b="1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üst</a:t>
                      </a:r>
                      <a:r>
                        <a:rPr lang="en-US" sz="900" b="1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 </a:t>
                      </a:r>
                      <a:r>
                        <a:rPr lang="en-US" sz="900" b="1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yönetim</a:t>
                      </a:r>
                      <a:r>
                        <a:rPr lang="en-US" sz="900" b="1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 </a:t>
                      </a:r>
                      <a:r>
                        <a:rPr lang="en-US" sz="900" b="1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ile</a:t>
                      </a:r>
                      <a:r>
                        <a:rPr lang="en-US" sz="900" b="1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 </a:t>
                      </a:r>
                      <a:r>
                        <a:rPr lang="en-US" sz="900" b="1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ilişkileri</a:t>
                      </a:r>
                      <a:r>
                        <a:rPr lang="en-US" sz="900" b="1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 </a:t>
                      </a:r>
                      <a:r>
                        <a:rPr lang="en-US" sz="900" b="1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incelenir</a:t>
                      </a:r>
                      <a:r>
                        <a:rPr lang="en-US" sz="900" b="1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, </a:t>
                      </a:r>
                      <a:r>
                        <a:rPr lang="en-US" sz="900" b="1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kalite</a:t>
                      </a:r>
                      <a:r>
                        <a:rPr lang="en-US" sz="900" b="1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 </a:t>
                      </a:r>
                      <a:r>
                        <a:rPr lang="en-US" sz="900" b="1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güvence</a:t>
                      </a:r>
                      <a:r>
                        <a:rPr lang="en-US" sz="900" b="1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 </a:t>
                      </a:r>
                      <a:r>
                        <a:rPr lang="en-US" sz="900" b="1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sisteminin</a:t>
                      </a:r>
                      <a:r>
                        <a:rPr lang="en-US" sz="900" b="1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 </a:t>
                      </a:r>
                      <a:r>
                        <a:rPr lang="en-US" sz="900" b="1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öğretim</a:t>
                      </a:r>
                      <a:r>
                        <a:rPr lang="en-US" sz="900" b="1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 </a:t>
                      </a:r>
                      <a:r>
                        <a:rPr lang="en-US" sz="900" b="1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elemanlarının</a:t>
                      </a:r>
                      <a:r>
                        <a:rPr lang="en-US" sz="900" b="1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 </a:t>
                      </a:r>
                      <a:r>
                        <a:rPr lang="en-US" sz="900" b="1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faaliyetlerindeki</a:t>
                      </a:r>
                      <a:r>
                        <a:rPr lang="en-US" sz="900" b="1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 </a:t>
                      </a:r>
                      <a:r>
                        <a:rPr lang="en-US" sz="900" b="1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rolü</a:t>
                      </a:r>
                      <a:r>
                        <a:rPr lang="en-US" sz="900" b="1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, yeni </a:t>
                      </a:r>
                      <a:r>
                        <a:rPr lang="en-US" sz="900" b="1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akademik</a:t>
                      </a:r>
                      <a:r>
                        <a:rPr lang="en-US" sz="900" b="1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 </a:t>
                      </a:r>
                      <a:r>
                        <a:rPr lang="en-US" sz="900" b="1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personelin</a:t>
                      </a:r>
                      <a:r>
                        <a:rPr lang="en-US" sz="900" b="1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 </a:t>
                      </a:r>
                      <a:r>
                        <a:rPr lang="en-US" sz="900" b="1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işe</a:t>
                      </a:r>
                      <a:r>
                        <a:rPr lang="en-US" sz="900" b="1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 </a:t>
                      </a:r>
                      <a:r>
                        <a:rPr lang="en-US" sz="900" b="1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alımı</a:t>
                      </a:r>
                      <a:r>
                        <a:rPr lang="en-US" sz="900" b="1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, </a:t>
                      </a:r>
                      <a:r>
                        <a:rPr lang="en-US" sz="900" b="1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akademik</a:t>
                      </a:r>
                      <a:r>
                        <a:rPr lang="en-US" sz="900" b="1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 </a:t>
                      </a:r>
                      <a:r>
                        <a:rPr lang="en-US" sz="900" b="1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personelinin</a:t>
                      </a:r>
                      <a:r>
                        <a:rPr lang="en-US" sz="900" b="1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 </a:t>
                      </a:r>
                      <a:r>
                        <a:rPr lang="en-US" sz="900" b="1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kendisini</a:t>
                      </a:r>
                      <a:r>
                        <a:rPr lang="en-US" sz="900" b="1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 </a:t>
                      </a:r>
                      <a:r>
                        <a:rPr lang="en-US" sz="900" b="1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geliştirmesi</a:t>
                      </a:r>
                      <a:r>
                        <a:rPr lang="en-US" sz="900" b="1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 </a:t>
                      </a:r>
                      <a:r>
                        <a:rPr lang="en-US" sz="900" b="1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ve</a:t>
                      </a:r>
                      <a:r>
                        <a:rPr lang="en-US" sz="900" b="1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 </a:t>
                      </a:r>
                      <a:r>
                        <a:rPr lang="en-US" sz="900" b="1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motivasyonu</a:t>
                      </a:r>
                      <a:r>
                        <a:rPr lang="en-US" sz="900" b="1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 </a:t>
                      </a:r>
                      <a:r>
                        <a:rPr lang="en-US" sz="900" b="1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ile</a:t>
                      </a:r>
                      <a:r>
                        <a:rPr lang="en-US" sz="900" b="1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 </a:t>
                      </a:r>
                      <a:r>
                        <a:rPr lang="en-US" sz="900" b="1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ilgili</a:t>
                      </a:r>
                      <a:r>
                        <a:rPr lang="en-US" sz="900" b="1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 </a:t>
                      </a:r>
                      <a:r>
                        <a:rPr lang="en-US" sz="900" b="1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politikaları</a:t>
                      </a:r>
                      <a:r>
                        <a:rPr lang="en-US" sz="900" b="1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 </a:t>
                      </a:r>
                      <a:r>
                        <a:rPr lang="en-US" sz="900" b="1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hakkında</a:t>
                      </a:r>
                      <a:r>
                        <a:rPr lang="en-US" sz="900" b="1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 </a:t>
                      </a:r>
                      <a:r>
                        <a:rPr lang="en-US" sz="900" b="1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görüş</a:t>
                      </a:r>
                      <a:r>
                        <a:rPr lang="en-US" sz="900" b="1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 </a:t>
                      </a:r>
                      <a:r>
                        <a:rPr lang="en-US" sz="900" b="1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alınır</a:t>
                      </a:r>
                      <a:r>
                        <a:rPr lang="en-US" sz="900" b="1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. (Bu </a:t>
                      </a:r>
                      <a:r>
                        <a:rPr lang="en-US" sz="900" b="1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görüşmeye</a:t>
                      </a:r>
                      <a:r>
                        <a:rPr lang="en-US" sz="900" b="1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 </a:t>
                      </a:r>
                      <a:r>
                        <a:rPr lang="en-US" sz="900" b="1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birim</a:t>
                      </a:r>
                      <a:r>
                        <a:rPr lang="en-US" sz="900" b="1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 </a:t>
                      </a:r>
                      <a:r>
                        <a:rPr lang="en-US" sz="900" b="1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yöneticilerinin</a:t>
                      </a:r>
                      <a:r>
                        <a:rPr lang="en-US" sz="900" b="1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 </a:t>
                      </a:r>
                      <a:r>
                        <a:rPr lang="en-US" sz="900" b="1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katılmaması</a:t>
                      </a:r>
                      <a:r>
                        <a:rPr lang="en-US" sz="900" b="1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 </a:t>
                      </a:r>
                      <a:r>
                        <a:rPr lang="en-US" sz="900" b="1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önemle</a:t>
                      </a:r>
                      <a:r>
                        <a:rPr lang="en-US" sz="900" b="1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 </a:t>
                      </a:r>
                      <a:r>
                        <a:rPr lang="en-US" sz="900" b="1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dikkate</a:t>
                      </a:r>
                      <a:r>
                        <a:rPr lang="en-US" sz="900" b="1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 </a:t>
                      </a:r>
                      <a:r>
                        <a:rPr lang="en-US" sz="900" b="1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alınmalıdır</a:t>
                      </a:r>
                      <a:r>
                        <a:rPr lang="en-US" sz="900" b="1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. Bu </a:t>
                      </a:r>
                      <a:r>
                        <a:rPr lang="en-US" sz="900" b="1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toplantıya</a:t>
                      </a:r>
                      <a:r>
                        <a:rPr lang="en-US" sz="900" b="1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 </a:t>
                      </a:r>
                      <a:r>
                        <a:rPr lang="en-US" sz="900" b="1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sadece</a:t>
                      </a:r>
                      <a:r>
                        <a:rPr lang="en-US" sz="900" b="1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 </a:t>
                      </a:r>
                      <a:r>
                        <a:rPr lang="en-US" sz="900" b="1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akademik</a:t>
                      </a:r>
                      <a:r>
                        <a:rPr lang="en-US" sz="900" b="1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 </a:t>
                      </a:r>
                      <a:r>
                        <a:rPr lang="en-US" sz="900" b="1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personel</a:t>
                      </a:r>
                      <a:r>
                        <a:rPr lang="en-US" sz="900" b="1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 </a:t>
                      </a:r>
                      <a:r>
                        <a:rPr lang="en-US" sz="900" b="1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katılmalıdır</a:t>
                      </a:r>
                      <a:r>
                        <a:rPr lang="en-US" sz="900" b="1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.) </a:t>
                      </a:r>
                      <a:endParaRPr lang="en-US" sz="900" b="1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59478693"/>
                  </a:ext>
                </a:extLst>
              </a:tr>
              <a:tr h="758424">
                <a:tc>
                  <a:txBody>
                    <a:bodyPr/>
                    <a:lstStyle/>
                    <a:p>
                      <a:r>
                        <a:rPr lang="en-US" sz="900" b="1"/>
                        <a:t>10:45-11:45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900" b="1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Değerlendirme</a:t>
                      </a:r>
                      <a:r>
                        <a:rPr lang="en-US" sz="900" b="1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 </a:t>
                      </a:r>
                      <a:r>
                        <a:rPr lang="en-US" sz="900" b="1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takımının</a:t>
                      </a:r>
                      <a:r>
                        <a:rPr lang="en-US" sz="900" b="1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 2 </a:t>
                      </a:r>
                      <a:r>
                        <a:rPr lang="en-US" sz="900" b="1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üyesinin</a:t>
                      </a:r>
                      <a:r>
                        <a:rPr lang="en-US" sz="900" b="1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 </a:t>
                      </a:r>
                      <a:r>
                        <a:rPr lang="en-US" sz="900" b="1" i="0" u="none" strike="noStrike" noProof="0">
                          <a:solidFill>
                            <a:schemeClr val="accent6">
                              <a:lumMod val="76000"/>
                            </a:schemeClr>
                          </a:solidFill>
                          <a:latin typeface="Univers Light"/>
                        </a:rPr>
                        <a:t>C </a:t>
                      </a:r>
                      <a:r>
                        <a:rPr lang="en-US" sz="900" b="1" i="0" u="none" strike="noStrike" noProof="0" err="1">
                          <a:solidFill>
                            <a:schemeClr val="accent6">
                              <a:lumMod val="76000"/>
                            </a:schemeClr>
                          </a:solidFill>
                          <a:latin typeface="Univers Light"/>
                        </a:rPr>
                        <a:t>Yüksekokulu</a:t>
                      </a:r>
                      <a:r>
                        <a:rPr lang="en-US" sz="900" b="1" i="0" u="none" strike="noStrike" noProof="0">
                          <a:solidFill>
                            <a:schemeClr val="accent6">
                              <a:lumMod val="76000"/>
                            </a:schemeClr>
                          </a:solidFill>
                          <a:latin typeface="Univers Light"/>
                        </a:rPr>
                        <a:t> </a:t>
                      </a:r>
                      <a:r>
                        <a:rPr lang="en-US" sz="900" b="1" i="0" u="none" strike="noStrike" noProof="0" err="1">
                          <a:solidFill>
                            <a:schemeClr val="accent6">
                              <a:lumMod val="76000"/>
                            </a:schemeClr>
                          </a:solidFill>
                          <a:latin typeface="Univers Light"/>
                        </a:rPr>
                        <a:t>enstitü</a:t>
                      </a:r>
                      <a:r>
                        <a:rPr lang="en-US" sz="900" b="1" i="0" u="none" strike="noStrike" noProof="0">
                          <a:solidFill>
                            <a:schemeClr val="accent6">
                              <a:lumMod val="76000"/>
                            </a:schemeClr>
                          </a:solidFill>
                          <a:latin typeface="Univers Light"/>
                        </a:rPr>
                        <a:t> </a:t>
                      </a:r>
                      <a:r>
                        <a:rPr lang="en-US" sz="900" b="1" i="0" u="none" strike="noStrike" noProof="0" err="1">
                          <a:solidFill>
                            <a:schemeClr val="accent6">
                              <a:lumMod val="76000"/>
                            </a:schemeClr>
                          </a:solidFill>
                          <a:latin typeface="Univers Light"/>
                        </a:rPr>
                        <a:t>ve</a:t>
                      </a:r>
                      <a:r>
                        <a:rPr lang="en-US" sz="900" b="1" i="0" u="none" strike="noStrike" noProof="0">
                          <a:solidFill>
                            <a:schemeClr val="accent6">
                              <a:lumMod val="76000"/>
                            </a:schemeClr>
                          </a:solidFill>
                          <a:latin typeface="Univers Light"/>
                        </a:rPr>
                        <a:t> </a:t>
                      </a:r>
                      <a:r>
                        <a:rPr lang="en-US" sz="900" b="1" i="0" u="none" strike="noStrike" noProof="0" err="1">
                          <a:solidFill>
                            <a:schemeClr val="accent6">
                              <a:lumMod val="76000"/>
                            </a:schemeClr>
                          </a:solidFill>
                          <a:latin typeface="Univers Light"/>
                        </a:rPr>
                        <a:t>MYO'da</a:t>
                      </a:r>
                      <a:r>
                        <a:rPr lang="en-US" sz="900" b="1" i="0" u="none" strike="noStrike" noProof="0">
                          <a:solidFill>
                            <a:schemeClr val="accent6">
                              <a:lumMod val="76000"/>
                            </a:schemeClr>
                          </a:solidFill>
                          <a:latin typeface="Univers Light"/>
                        </a:rPr>
                        <a:t> </a:t>
                      </a:r>
                      <a:r>
                        <a:rPr lang="en-US" sz="900" b="1" i="0" u="none" strike="noStrike" noProof="0" err="1">
                          <a:solidFill>
                            <a:schemeClr val="accent6">
                              <a:lumMod val="76000"/>
                            </a:schemeClr>
                          </a:solidFill>
                          <a:latin typeface="Univers Light"/>
                        </a:rPr>
                        <a:t>öğrenim</a:t>
                      </a:r>
                      <a:r>
                        <a:rPr lang="en-US" sz="900" b="1" i="0" u="none" strike="noStrike" noProof="0">
                          <a:solidFill>
                            <a:schemeClr val="accent6">
                              <a:lumMod val="76000"/>
                            </a:schemeClr>
                          </a:solidFill>
                          <a:latin typeface="Univers Light"/>
                        </a:rPr>
                        <a:t> </a:t>
                      </a:r>
                      <a:r>
                        <a:rPr lang="en-US" sz="900" b="1" i="0" u="none" strike="noStrike" noProof="0" err="1">
                          <a:solidFill>
                            <a:schemeClr val="accent6">
                              <a:lumMod val="76000"/>
                            </a:schemeClr>
                          </a:solidFill>
                          <a:latin typeface="Univers Light"/>
                        </a:rPr>
                        <a:t>gören</a:t>
                      </a:r>
                      <a:r>
                        <a:rPr lang="en-US" sz="900" b="1" i="0" u="none" strike="noStrike" noProof="0">
                          <a:solidFill>
                            <a:schemeClr val="accent6">
                              <a:lumMod val="76000"/>
                            </a:schemeClr>
                          </a:solidFill>
                          <a:latin typeface="Univers Light"/>
                        </a:rPr>
                        <a:t> </a:t>
                      </a:r>
                      <a:r>
                        <a:rPr lang="en-US" sz="900" b="1" i="0" u="none" strike="noStrike" noProof="0" err="1">
                          <a:solidFill>
                            <a:schemeClr val="accent6">
                              <a:lumMod val="76000"/>
                            </a:schemeClr>
                          </a:solidFill>
                          <a:latin typeface="Univers Light"/>
                        </a:rPr>
                        <a:t>öğrenciler</a:t>
                      </a:r>
                      <a:r>
                        <a:rPr lang="en-US" sz="900" b="1" i="0" u="none" strike="noStrike" noProof="0">
                          <a:solidFill>
                            <a:schemeClr val="accent6">
                              <a:lumMod val="76000"/>
                            </a:schemeClr>
                          </a:solidFill>
                          <a:latin typeface="Univers Light"/>
                        </a:rPr>
                        <a:t> </a:t>
                      </a:r>
                      <a:r>
                        <a:rPr lang="en-US" sz="900" b="1" i="0" u="none" strike="noStrike" noProof="0" err="1">
                          <a:solidFill>
                            <a:schemeClr val="accent6">
                              <a:lumMod val="76000"/>
                            </a:schemeClr>
                          </a:solidFill>
                          <a:latin typeface="Univers Light"/>
                        </a:rPr>
                        <a:t>ile</a:t>
                      </a:r>
                      <a:r>
                        <a:rPr lang="en-US" sz="900" b="1" i="0" u="none" strike="noStrike" noProof="0">
                          <a:solidFill>
                            <a:schemeClr val="accent6">
                              <a:lumMod val="76000"/>
                            </a:schemeClr>
                          </a:solidFill>
                          <a:latin typeface="Univers Light"/>
                        </a:rPr>
                        <a:t> </a:t>
                      </a:r>
                      <a:r>
                        <a:rPr lang="en-US" sz="900" b="1" i="0" u="none" strike="noStrike" noProof="0" err="1">
                          <a:solidFill>
                            <a:schemeClr val="accent6">
                              <a:lumMod val="76000"/>
                            </a:schemeClr>
                          </a:solidFill>
                          <a:latin typeface="Univers Light"/>
                        </a:rPr>
                        <a:t>görüşmesi</a:t>
                      </a:r>
                      <a:r>
                        <a:rPr lang="en-US" sz="900" b="1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900" b="1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Değerlendirme</a:t>
                      </a:r>
                      <a:r>
                        <a:rPr lang="en-US" sz="900" b="1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 </a:t>
                      </a:r>
                      <a:r>
                        <a:rPr lang="en-US" sz="900" b="1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takımının</a:t>
                      </a:r>
                      <a:r>
                        <a:rPr lang="en-US" sz="900" b="1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 2 </a:t>
                      </a:r>
                      <a:r>
                        <a:rPr lang="en-US" sz="900" b="1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üyesin</a:t>
                      </a:r>
                      <a:r>
                        <a:rPr lang="en-US" sz="900" b="1" i="0" u="none" strike="noStrike" noProof="0" err="1">
                          <a:solidFill>
                            <a:schemeClr val="accent6">
                              <a:lumMod val="76000"/>
                            </a:schemeClr>
                          </a:solidFill>
                          <a:latin typeface="Univers Light"/>
                        </a:rPr>
                        <a:t>in</a:t>
                      </a:r>
                      <a:r>
                        <a:rPr lang="en-US" sz="900" b="1" i="0" u="none" strike="noStrike" noProof="0">
                          <a:solidFill>
                            <a:schemeClr val="accent6">
                              <a:lumMod val="76000"/>
                            </a:schemeClr>
                          </a:solidFill>
                          <a:latin typeface="Univers Light"/>
                        </a:rPr>
                        <a:t> D </a:t>
                      </a:r>
                      <a:r>
                        <a:rPr lang="en-US" sz="900" b="1" i="0" u="none" strike="noStrike" noProof="0" err="1">
                          <a:solidFill>
                            <a:schemeClr val="accent6">
                              <a:lumMod val="76000"/>
                            </a:schemeClr>
                          </a:solidFill>
                          <a:latin typeface="Univers Light"/>
                        </a:rPr>
                        <a:t>Yüksekokulu</a:t>
                      </a:r>
                      <a:r>
                        <a:rPr lang="en-US" sz="900" b="1" i="0" u="none" strike="noStrike" noProof="0">
                          <a:solidFill>
                            <a:schemeClr val="accent6">
                              <a:lumMod val="76000"/>
                            </a:schemeClr>
                          </a:solidFill>
                          <a:latin typeface="Univers Light"/>
                        </a:rPr>
                        <a:t>/ </a:t>
                      </a:r>
                      <a:r>
                        <a:rPr lang="en-US" sz="900" b="1" i="0" u="none" strike="noStrike" noProof="0" err="1">
                          <a:solidFill>
                            <a:schemeClr val="accent6">
                              <a:lumMod val="76000"/>
                            </a:schemeClr>
                          </a:solidFill>
                          <a:latin typeface="Univers Light"/>
                        </a:rPr>
                        <a:t>enstitü</a:t>
                      </a:r>
                      <a:r>
                        <a:rPr lang="en-US" sz="900" b="1" i="0" u="none" strike="noStrike" noProof="0">
                          <a:solidFill>
                            <a:schemeClr val="accent6">
                              <a:lumMod val="76000"/>
                            </a:schemeClr>
                          </a:solidFill>
                          <a:latin typeface="Univers Light"/>
                        </a:rPr>
                        <a:t>/ </a:t>
                      </a:r>
                      <a:r>
                        <a:rPr lang="en-US" sz="900" b="1" i="0" u="none" strike="noStrike" noProof="0" err="1">
                          <a:solidFill>
                            <a:schemeClr val="accent6">
                              <a:lumMod val="76000"/>
                            </a:schemeClr>
                          </a:solidFill>
                          <a:latin typeface="Univers Light"/>
                        </a:rPr>
                        <a:t>MYO’da</a:t>
                      </a:r>
                      <a:r>
                        <a:rPr lang="en-US" sz="900" b="1" i="0" u="none" strike="noStrike" noProof="0">
                          <a:solidFill>
                            <a:schemeClr val="accent6">
                              <a:lumMod val="76000"/>
                            </a:schemeClr>
                          </a:solidFill>
                          <a:latin typeface="Univers Light"/>
                        </a:rPr>
                        <a:t> </a:t>
                      </a:r>
                      <a:r>
                        <a:rPr lang="en-US" sz="900" b="1" i="0" u="none" strike="noStrike" noProof="0" err="1">
                          <a:solidFill>
                            <a:schemeClr val="accent6">
                              <a:lumMod val="76000"/>
                            </a:schemeClr>
                          </a:solidFill>
                          <a:latin typeface="Univers Light"/>
                        </a:rPr>
                        <a:t>öğrenim</a:t>
                      </a:r>
                      <a:r>
                        <a:rPr lang="en-US" sz="900" b="1" i="0" u="none" strike="noStrike" noProof="0">
                          <a:solidFill>
                            <a:schemeClr val="accent6">
                              <a:lumMod val="76000"/>
                            </a:schemeClr>
                          </a:solidFill>
                          <a:latin typeface="Univers Light"/>
                        </a:rPr>
                        <a:t> </a:t>
                      </a:r>
                      <a:r>
                        <a:rPr lang="en-US" sz="900" b="1" i="0" u="none" strike="noStrike" noProof="0" err="1">
                          <a:solidFill>
                            <a:schemeClr val="accent6">
                              <a:lumMod val="76000"/>
                            </a:schemeClr>
                          </a:solidFill>
                          <a:latin typeface="Univers Light"/>
                        </a:rPr>
                        <a:t>gören</a:t>
                      </a:r>
                      <a:r>
                        <a:rPr lang="en-US" sz="900" b="1" i="0" u="none" strike="noStrike" noProof="0">
                          <a:solidFill>
                            <a:schemeClr val="accent6">
                              <a:lumMod val="76000"/>
                            </a:schemeClr>
                          </a:solidFill>
                          <a:latin typeface="Univers Light"/>
                        </a:rPr>
                        <a:t> </a:t>
                      </a:r>
                      <a:r>
                        <a:rPr lang="en-US" sz="900" b="1" i="0" u="none" strike="noStrike" noProof="0" err="1">
                          <a:solidFill>
                            <a:schemeClr val="accent6">
                              <a:lumMod val="76000"/>
                            </a:schemeClr>
                          </a:solidFill>
                          <a:latin typeface="Univers Light"/>
                        </a:rPr>
                        <a:t>öğrenciler</a:t>
                      </a:r>
                      <a:r>
                        <a:rPr lang="en-US" sz="900" b="1" i="0" u="none" strike="noStrike" noProof="0">
                          <a:solidFill>
                            <a:schemeClr val="accent6">
                              <a:lumMod val="76000"/>
                            </a:schemeClr>
                          </a:solidFill>
                          <a:latin typeface="Univers Light"/>
                        </a:rPr>
                        <a:t> </a:t>
                      </a:r>
                      <a:r>
                        <a:rPr lang="en-US" sz="900" b="1" i="0" u="none" strike="noStrike" noProof="0" err="1">
                          <a:solidFill>
                            <a:schemeClr val="accent6">
                              <a:lumMod val="76000"/>
                            </a:schemeClr>
                          </a:solidFill>
                          <a:latin typeface="Univers Light"/>
                        </a:rPr>
                        <a:t>ile</a:t>
                      </a:r>
                      <a:r>
                        <a:rPr lang="en-US" sz="900" b="1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 </a:t>
                      </a:r>
                      <a:r>
                        <a:rPr lang="en-US" sz="900" b="1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görüşmesi</a:t>
                      </a:r>
                      <a:r>
                        <a:rPr lang="en-US" sz="900" b="1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900" b="1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Öğrencilerin</a:t>
                      </a:r>
                      <a:r>
                        <a:rPr lang="en-US" sz="900" b="1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 </a:t>
                      </a:r>
                      <a:r>
                        <a:rPr lang="en-US" sz="900" b="1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karar</a:t>
                      </a:r>
                      <a:r>
                        <a:rPr lang="en-US" sz="900" b="1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 alma </a:t>
                      </a:r>
                      <a:r>
                        <a:rPr lang="en-US" sz="900" b="1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süreçlerine</a:t>
                      </a:r>
                      <a:r>
                        <a:rPr lang="en-US" sz="900" b="1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 </a:t>
                      </a:r>
                      <a:r>
                        <a:rPr lang="en-US" sz="900" b="1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katılımı</a:t>
                      </a:r>
                      <a:r>
                        <a:rPr lang="en-US" sz="900" b="1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, </a:t>
                      </a:r>
                      <a:r>
                        <a:rPr lang="en-US" sz="900" b="1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kalite</a:t>
                      </a:r>
                      <a:r>
                        <a:rPr lang="en-US" sz="900" b="1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 </a:t>
                      </a:r>
                      <a:r>
                        <a:rPr lang="en-US" sz="900" b="1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güvence</a:t>
                      </a:r>
                      <a:r>
                        <a:rPr lang="en-US" sz="900" b="1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 </a:t>
                      </a:r>
                      <a:r>
                        <a:rPr lang="en-US" sz="900" b="1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sistemi</a:t>
                      </a:r>
                      <a:r>
                        <a:rPr lang="en-US" sz="900" b="1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, </a:t>
                      </a:r>
                      <a:r>
                        <a:rPr lang="en-US" sz="900" b="1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eğitim</a:t>
                      </a:r>
                      <a:r>
                        <a:rPr lang="en-US" sz="900" b="1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 </a:t>
                      </a:r>
                      <a:r>
                        <a:rPr lang="en-US" sz="900" b="1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hizmetleri</a:t>
                      </a:r>
                      <a:r>
                        <a:rPr lang="en-US" sz="900" b="1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, </a:t>
                      </a:r>
                      <a:r>
                        <a:rPr lang="en-US" sz="900" b="1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öğrenci</a:t>
                      </a:r>
                      <a:r>
                        <a:rPr lang="en-US" sz="900" b="1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 </a:t>
                      </a:r>
                      <a:r>
                        <a:rPr lang="en-US" sz="900" b="1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destek</a:t>
                      </a:r>
                      <a:r>
                        <a:rPr lang="en-US" sz="900" b="1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 </a:t>
                      </a:r>
                      <a:r>
                        <a:rPr lang="en-US" sz="900" b="1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hizmetleri</a:t>
                      </a:r>
                      <a:r>
                        <a:rPr lang="en-US" sz="900" b="1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 </a:t>
                      </a:r>
                      <a:r>
                        <a:rPr lang="en-US" sz="900" b="1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gibi</a:t>
                      </a:r>
                      <a:r>
                        <a:rPr lang="en-US" sz="900" b="1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 </a:t>
                      </a:r>
                      <a:r>
                        <a:rPr lang="en-US" sz="900" b="1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konularda</a:t>
                      </a:r>
                      <a:r>
                        <a:rPr lang="en-US" sz="900" b="1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 </a:t>
                      </a:r>
                      <a:r>
                        <a:rPr lang="en-US" sz="900" b="1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görüşlerini</a:t>
                      </a:r>
                      <a:r>
                        <a:rPr lang="en-US" sz="900" b="1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 </a:t>
                      </a:r>
                      <a:r>
                        <a:rPr lang="en-US" sz="900" b="1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paylaşması</a:t>
                      </a:r>
                      <a:r>
                        <a:rPr lang="en-US" sz="900" b="1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 </a:t>
                      </a:r>
                      <a:r>
                        <a:rPr lang="en-US" sz="900" b="1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istenir</a:t>
                      </a:r>
                      <a:endParaRPr lang="en-US" sz="900" b="1" i="0" u="none" strike="noStrike" noProof="0">
                        <a:solidFill>
                          <a:srgbClr val="000000"/>
                        </a:solidFill>
                        <a:latin typeface="Univers Ligh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49345930"/>
                  </a:ext>
                </a:extLst>
              </a:tr>
              <a:tr h="1250461">
                <a:tc>
                  <a:txBody>
                    <a:bodyPr/>
                    <a:lstStyle/>
                    <a:p>
                      <a:r>
                        <a:rPr lang="en-US" sz="900" b="1"/>
                        <a:t>14:00-15:00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900" b="1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Üniversitede</a:t>
                      </a:r>
                      <a:r>
                        <a:rPr lang="en-US" sz="900" b="1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 </a:t>
                      </a:r>
                      <a:r>
                        <a:rPr lang="en-US" sz="900" b="1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bulunan</a:t>
                      </a:r>
                      <a:r>
                        <a:rPr lang="en-US" sz="900" b="1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 </a:t>
                      </a:r>
                      <a:r>
                        <a:rPr lang="en-US" sz="900" b="1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idari</a:t>
                      </a:r>
                      <a:r>
                        <a:rPr lang="en-US" sz="900" b="1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 </a:t>
                      </a:r>
                      <a:r>
                        <a:rPr lang="en-US" sz="900" b="1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birimlerin</a:t>
                      </a:r>
                      <a:r>
                        <a:rPr lang="en-US" sz="900" b="1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 (</a:t>
                      </a:r>
                      <a:r>
                        <a:rPr lang="en-US" sz="900" b="1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Personel</a:t>
                      </a:r>
                      <a:r>
                        <a:rPr lang="en-US" sz="900" b="1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 Daire Başkanlığı, </a:t>
                      </a:r>
                      <a:r>
                        <a:rPr lang="en-US" sz="900" b="1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Sağlık</a:t>
                      </a:r>
                      <a:r>
                        <a:rPr lang="en-US" sz="900" b="1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, </a:t>
                      </a:r>
                      <a:r>
                        <a:rPr lang="en-US" sz="900" b="1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Kültür</a:t>
                      </a:r>
                      <a:r>
                        <a:rPr lang="en-US" sz="900" b="1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 </a:t>
                      </a:r>
                      <a:r>
                        <a:rPr lang="en-US" sz="900" b="1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ve</a:t>
                      </a:r>
                      <a:r>
                        <a:rPr lang="en-US" sz="900" b="1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 Spor </a:t>
                      </a:r>
                      <a:r>
                        <a:rPr lang="en-US" sz="900" b="1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Dairesi</a:t>
                      </a:r>
                      <a:r>
                        <a:rPr lang="en-US" sz="900" b="1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 Başkanlığı, </a:t>
                      </a:r>
                      <a:r>
                        <a:rPr lang="en-US" sz="900" b="1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Öğrenci</a:t>
                      </a:r>
                      <a:r>
                        <a:rPr lang="en-US" sz="900" b="1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 </a:t>
                      </a:r>
                      <a:r>
                        <a:rPr lang="en-US" sz="900" b="1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İşleri</a:t>
                      </a:r>
                      <a:r>
                        <a:rPr lang="en-US" sz="900" b="1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 Daire Başkanlığı, </a:t>
                      </a:r>
                      <a:r>
                        <a:rPr lang="en-US" sz="900" b="1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Kütüphane</a:t>
                      </a:r>
                      <a:r>
                        <a:rPr lang="en-US" sz="900" b="1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 </a:t>
                      </a:r>
                      <a:r>
                        <a:rPr lang="en-US" sz="900" b="1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ve</a:t>
                      </a:r>
                      <a:r>
                        <a:rPr lang="en-US" sz="900" b="1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 </a:t>
                      </a:r>
                      <a:r>
                        <a:rPr lang="en-US" sz="900" b="1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Dokümantasyon</a:t>
                      </a:r>
                      <a:r>
                        <a:rPr lang="en-US" sz="900" b="1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 </a:t>
                      </a:r>
                      <a:r>
                        <a:rPr lang="en-US" sz="900" b="1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Dairesi</a:t>
                      </a:r>
                      <a:r>
                        <a:rPr lang="en-US" sz="900" b="1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 Başkanlığı </a:t>
                      </a:r>
                      <a:r>
                        <a:rPr lang="en-US" sz="900" b="1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ve</a:t>
                      </a:r>
                      <a:r>
                        <a:rPr lang="en-US" sz="900" b="1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 </a:t>
                      </a:r>
                      <a:r>
                        <a:rPr lang="en-US" sz="900" b="1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Kariyer</a:t>
                      </a:r>
                      <a:r>
                        <a:rPr lang="en-US" sz="900" b="1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 </a:t>
                      </a:r>
                      <a:r>
                        <a:rPr lang="en-US" sz="900" b="1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Merkezi</a:t>
                      </a:r>
                      <a:r>
                        <a:rPr lang="en-US" sz="900" b="1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, </a:t>
                      </a:r>
                      <a:r>
                        <a:rPr lang="en-US" sz="900" b="1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Engelli</a:t>
                      </a:r>
                      <a:r>
                        <a:rPr lang="en-US" sz="900" b="1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 </a:t>
                      </a:r>
                      <a:r>
                        <a:rPr lang="en-US" sz="900" b="1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Öğrenci</a:t>
                      </a:r>
                      <a:r>
                        <a:rPr lang="en-US" sz="900" b="1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 Birimi vb.) </a:t>
                      </a:r>
                      <a:r>
                        <a:rPr lang="en-US" sz="900" b="1" i="0" u="none" strike="noStrike" noProof="0" err="1">
                          <a:solidFill>
                            <a:schemeClr val="accent6">
                              <a:lumMod val="76000"/>
                            </a:schemeClr>
                          </a:solidFill>
                          <a:latin typeface="Univers Light"/>
                        </a:rPr>
                        <a:t>yöneticileriyle</a:t>
                      </a:r>
                      <a:r>
                        <a:rPr lang="en-US" sz="900" b="1" i="0" u="none" strike="noStrike" noProof="0">
                          <a:solidFill>
                            <a:schemeClr val="accent6">
                              <a:lumMod val="76000"/>
                            </a:schemeClr>
                          </a:solidFill>
                          <a:latin typeface="Univers Light"/>
                        </a:rPr>
                        <a:t> </a:t>
                      </a:r>
                      <a:r>
                        <a:rPr lang="en-US" sz="900" b="1" i="0" u="none" strike="noStrike" noProof="0" err="1">
                          <a:solidFill>
                            <a:schemeClr val="accent6">
                              <a:lumMod val="76000"/>
                            </a:schemeClr>
                          </a:solidFill>
                          <a:latin typeface="Univers Light"/>
                        </a:rPr>
                        <a:t>görüşme</a:t>
                      </a:r>
                      <a:r>
                        <a:rPr lang="en-US" sz="900" b="1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 </a:t>
                      </a:r>
                      <a:r>
                        <a:rPr lang="en-US" sz="900" b="1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gerçekleştirilmesi</a:t>
                      </a:r>
                      <a:endParaRPr lang="en-US" sz="900" b="1" i="0" u="none" strike="noStrike" noProof="0">
                        <a:solidFill>
                          <a:srgbClr val="000000"/>
                        </a:solidFill>
                        <a:latin typeface="Univers Ligh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900" b="1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İdareyi</a:t>
                      </a:r>
                      <a:r>
                        <a:rPr lang="en-US" sz="900" b="1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 </a:t>
                      </a:r>
                      <a:r>
                        <a:rPr lang="en-US" sz="900" b="1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birimlerin</a:t>
                      </a:r>
                      <a:r>
                        <a:rPr lang="en-US" sz="900" b="1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 </a:t>
                      </a:r>
                      <a:r>
                        <a:rPr lang="en-US" sz="900" b="1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yöneticileri</a:t>
                      </a:r>
                      <a:r>
                        <a:rPr lang="en-US" sz="900" b="1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 </a:t>
                      </a:r>
                      <a:r>
                        <a:rPr lang="en-US" sz="900" b="1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ile</a:t>
                      </a:r>
                      <a:r>
                        <a:rPr lang="en-US" sz="900" b="1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 </a:t>
                      </a:r>
                      <a:r>
                        <a:rPr lang="en-US" sz="900" b="1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bir</a:t>
                      </a:r>
                      <a:r>
                        <a:rPr lang="en-US" sz="900" b="1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 </a:t>
                      </a:r>
                      <a:r>
                        <a:rPr lang="en-US" sz="900" b="1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araya</a:t>
                      </a:r>
                      <a:r>
                        <a:rPr lang="en-US" sz="900" b="1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 </a:t>
                      </a:r>
                      <a:r>
                        <a:rPr lang="en-US" sz="900" b="1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gelerek</a:t>
                      </a:r>
                      <a:r>
                        <a:rPr lang="en-US" sz="900" b="1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 </a:t>
                      </a:r>
                      <a:r>
                        <a:rPr lang="en-US" sz="900" b="1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kalite</a:t>
                      </a:r>
                      <a:r>
                        <a:rPr lang="en-US" sz="900" b="1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 </a:t>
                      </a:r>
                      <a:r>
                        <a:rPr lang="en-US" sz="900" b="1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süreçlerinin</a:t>
                      </a:r>
                      <a:r>
                        <a:rPr lang="en-US" sz="900" b="1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 </a:t>
                      </a:r>
                      <a:r>
                        <a:rPr lang="en-US" sz="900" b="1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birimlere</a:t>
                      </a:r>
                      <a:r>
                        <a:rPr lang="en-US" sz="900" b="1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 </a:t>
                      </a:r>
                      <a:r>
                        <a:rPr lang="en-US" sz="900" b="1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yayılımı</a:t>
                      </a:r>
                      <a:r>
                        <a:rPr lang="en-US" sz="900" b="1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 </a:t>
                      </a:r>
                      <a:r>
                        <a:rPr lang="en-US" sz="900" b="1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birimlerin</a:t>
                      </a:r>
                      <a:r>
                        <a:rPr lang="en-US" sz="900" b="1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 </a:t>
                      </a:r>
                      <a:r>
                        <a:rPr lang="en-US" sz="900" b="1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hedefleri</a:t>
                      </a:r>
                      <a:r>
                        <a:rPr lang="en-US" sz="900" b="1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 </a:t>
                      </a:r>
                      <a:r>
                        <a:rPr lang="en-US" sz="900" b="1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ve</a:t>
                      </a:r>
                      <a:r>
                        <a:rPr lang="en-US" sz="900" b="1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 </a:t>
                      </a:r>
                      <a:r>
                        <a:rPr lang="en-US" sz="900" b="1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bu</a:t>
                      </a:r>
                      <a:r>
                        <a:rPr lang="en-US" sz="900" b="1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 </a:t>
                      </a:r>
                      <a:r>
                        <a:rPr lang="en-US" sz="900" b="1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hedeflerin</a:t>
                      </a:r>
                      <a:r>
                        <a:rPr lang="en-US" sz="900" b="1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 </a:t>
                      </a:r>
                      <a:r>
                        <a:rPr lang="en-US" sz="900" b="1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kurumun</a:t>
                      </a:r>
                      <a:r>
                        <a:rPr lang="en-US" sz="900" b="1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 </a:t>
                      </a:r>
                      <a:r>
                        <a:rPr lang="en-US" sz="900" b="1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stratejik</a:t>
                      </a:r>
                      <a:r>
                        <a:rPr lang="en-US" sz="900" b="1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 </a:t>
                      </a:r>
                      <a:r>
                        <a:rPr lang="en-US" sz="900" b="1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hedefleri</a:t>
                      </a:r>
                      <a:r>
                        <a:rPr lang="en-US" sz="900" b="1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 </a:t>
                      </a:r>
                      <a:r>
                        <a:rPr lang="en-US" sz="900" b="1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içerisindeki</a:t>
                      </a:r>
                      <a:r>
                        <a:rPr lang="en-US" sz="900" b="1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 </a:t>
                      </a:r>
                      <a:r>
                        <a:rPr lang="en-US" sz="900" b="1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yeri</a:t>
                      </a:r>
                      <a:r>
                        <a:rPr lang="en-US" sz="900" b="1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, </a:t>
                      </a:r>
                      <a:r>
                        <a:rPr lang="en-US" sz="900" b="1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paydaşların</a:t>
                      </a:r>
                      <a:r>
                        <a:rPr lang="en-US" sz="900" b="1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 </a:t>
                      </a:r>
                      <a:r>
                        <a:rPr lang="en-US" sz="900" b="1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süreçlere</a:t>
                      </a:r>
                      <a:r>
                        <a:rPr lang="en-US" sz="900" b="1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 </a:t>
                      </a:r>
                      <a:r>
                        <a:rPr lang="en-US" sz="900" b="1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katılımı</a:t>
                      </a:r>
                      <a:r>
                        <a:rPr lang="en-US" sz="900" b="1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 </a:t>
                      </a:r>
                      <a:r>
                        <a:rPr lang="en-US" sz="900" b="1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ve</a:t>
                      </a:r>
                      <a:r>
                        <a:rPr lang="en-US" sz="900" b="1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 </a:t>
                      </a:r>
                      <a:r>
                        <a:rPr lang="en-US" sz="900" b="1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sürekli</a:t>
                      </a:r>
                      <a:r>
                        <a:rPr lang="en-US" sz="900" b="1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 </a:t>
                      </a:r>
                      <a:r>
                        <a:rPr lang="en-US" sz="900" b="1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iyileştirme</a:t>
                      </a:r>
                      <a:r>
                        <a:rPr lang="en-US" sz="900" b="1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 </a:t>
                      </a:r>
                      <a:r>
                        <a:rPr lang="en-US" sz="900" b="1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çalışmaları</a:t>
                      </a:r>
                      <a:r>
                        <a:rPr lang="en-US" sz="900" b="1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 </a:t>
                      </a:r>
                      <a:r>
                        <a:rPr lang="en-US" sz="900" b="1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hakkında</a:t>
                      </a:r>
                      <a:r>
                        <a:rPr lang="en-US" sz="900" b="1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 </a:t>
                      </a:r>
                      <a:r>
                        <a:rPr lang="en-US" sz="900" b="1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görüşleri</a:t>
                      </a:r>
                      <a:r>
                        <a:rPr lang="en-US" sz="900" b="1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 </a:t>
                      </a:r>
                      <a:r>
                        <a:rPr lang="en-US" sz="900" b="1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alınır</a:t>
                      </a:r>
                      <a:r>
                        <a:rPr lang="en-US" sz="900" b="1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620741"/>
                  </a:ext>
                </a:extLst>
              </a:tr>
              <a:tr h="638256">
                <a:tc>
                  <a:txBody>
                    <a:bodyPr/>
                    <a:lstStyle/>
                    <a:p>
                      <a:r>
                        <a:rPr lang="en-US" sz="900" b="1"/>
                        <a:t>15:00-16:00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900" b="1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Seçilen</a:t>
                      </a:r>
                      <a:r>
                        <a:rPr lang="en-US" sz="900" b="1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 </a:t>
                      </a:r>
                      <a:r>
                        <a:rPr lang="en-US" sz="900" b="1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idari</a:t>
                      </a:r>
                      <a:r>
                        <a:rPr lang="en-US" sz="900" b="1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 </a:t>
                      </a:r>
                      <a:r>
                        <a:rPr lang="en-US" sz="900" b="1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birimlerde</a:t>
                      </a:r>
                      <a:r>
                        <a:rPr lang="en-US" sz="900" b="1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 </a:t>
                      </a:r>
                      <a:r>
                        <a:rPr lang="en-US" sz="900" b="1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bulunan</a:t>
                      </a:r>
                      <a:r>
                        <a:rPr lang="en-US" sz="900" b="1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 </a:t>
                      </a:r>
                      <a:r>
                        <a:rPr lang="en-US" sz="900" b="1" i="0" u="none" strike="noStrike" noProof="0" err="1">
                          <a:solidFill>
                            <a:schemeClr val="accent6">
                              <a:lumMod val="76000"/>
                            </a:schemeClr>
                          </a:solidFill>
                          <a:latin typeface="Univers Light"/>
                        </a:rPr>
                        <a:t>idari</a:t>
                      </a:r>
                      <a:r>
                        <a:rPr lang="en-US" sz="900" b="1" i="0" u="none" strike="noStrike" noProof="0">
                          <a:solidFill>
                            <a:schemeClr val="accent6">
                              <a:lumMod val="76000"/>
                            </a:schemeClr>
                          </a:solidFill>
                          <a:latin typeface="Univers Light"/>
                        </a:rPr>
                        <a:t> </a:t>
                      </a:r>
                      <a:r>
                        <a:rPr lang="en-US" sz="900" b="1" i="0" u="none" strike="noStrike" noProof="0" err="1">
                          <a:solidFill>
                            <a:schemeClr val="accent6">
                              <a:lumMod val="76000"/>
                            </a:schemeClr>
                          </a:solidFill>
                          <a:latin typeface="Univers Light"/>
                        </a:rPr>
                        <a:t>personelle</a:t>
                      </a:r>
                      <a:r>
                        <a:rPr lang="en-US" sz="900" b="1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 </a:t>
                      </a:r>
                      <a:r>
                        <a:rPr lang="en-US" sz="900" b="1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görüşülmesi</a:t>
                      </a:r>
                      <a:endParaRPr lang="en-US" sz="900" b="1" i="0" u="none" strike="noStrike" noProof="0">
                        <a:solidFill>
                          <a:srgbClr val="000000"/>
                        </a:solidFill>
                        <a:latin typeface="Univers Light"/>
                      </a:endParaRPr>
                    </a:p>
                    <a:p>
                      <a:pPr lvl="0">
                        <a:buNone/>
                      </a:pPr>
                      <a:endParaRPr lang="en-US" sz="9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900" b="1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Toplantıda</a:t>
                      </a:r>
                      <a:r>
                        <a:rPr lang="en-US" sz="900" b="1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 </a:t>
                      </a:r>
                      <a:r>
                        <a:rPr lang="en-US" sz="900" b="1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idari</a:t>
                      </a:r>
                      <a:r>
                        <a:rPr lang="en-US" sz="900" b="1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 </a:t>
                      </a:r>
                      <a:r>
                        <a:rPr lang="en-US" sz="900" b="1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personelinin</a:t>
                      </a:r>
                      <a:r>
                        <a:rPr lang="en-US" sz="900" b="1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 </a:t>
                      </a:r>
                      <a:r>
                        <a:rPr lang="en-US" sz="900" b="1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yönetimi</a:t>
                      </a:r>
                      <a:r>
                        <a:rPr lang="en-US" sz="900" b="1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 </a:t>
                      </a:r>
                      <a:r>
                        <a:rPr lang="en-US" sz="900" b="1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ile</a:t>
                      </a:r>
                      <a:r>
                        <a:rPr lang="en-US" sz="900" b="1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 </a:t>
                      </a:r>
                      <a:r>
                        <a:rPr lang="en-US" sz="900" b="1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ilişkileri</a:t>
                      </a:r>
                      <a:r>
                        <a:rPr lang="en-US" sz="900" b="1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, </a:t>
                      </a:r>
                      <a:r>
                        <a:rPr lang="en-US" sz="900" b="1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kalite</a:t>
                      </a:r>
                      <a:r>
                        <a:rPr lang="en-US" sz="900" b="1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 </a:t>
                      </a:r>
                      <a:r>
                        <a:rPr lang="en-US" sz="900" b="1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güvence</a:t>
                      </a:r>
                      <a:r>
                        <a:rPr lang="en-US" sz="900" b="1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 </a:t>
                      </a:r>
                      <a:r>
                        <a:rPr lang="en-US" sz="900" b="1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sistemindeki</a:t>
                      </a:r>
                      <a:r>
                        <a:rPr lang="en-US" sz="900" b="1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 </a:t>
                      </a:r>
                      <a:r>
                        <a:rPr lang="en-US" sz="900" b="1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rolleri</a:t>
                      </a:r>
                      <a:r>
                        <a:rPr lang="en-US" sz="900" b="1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, </a:t>
                      </a:r>
                      <a:r>
                        <a:rPr lang="en-US" sz="900" b="1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mesleki</a:t>
                      </a:r>
                      <a:r>
                        <a:rPr lang="en-US" sz="900" b="1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 </a:t>
                      </a:r>
                      <a:r>
                        <a:rPr lang="en-US" sz="900" b="1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gelişimi</a:t>
                      </a:r>
                      <a:r>
                        <a:rPr lang="en-US" sz="900" b="1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 </a:t>
                      </a:r>
                      <a:r>
                        <a:rPr lang="en-US" sz="900" b="1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ve</a:t>
                      </a:r>
                      <a:r>
                        <a:rPr lang="en-US" sz="900" b="1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 </a:t>
                      </a:r>
                      <a:r>
                        <a:rPr lang="en-US" sz="900" b="1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motivasyonu</a:t>
                      </a:r>
                      <a:r>
                        <a:rPr lang="en-US" sz="900" b="1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, </a:t>
                      </a:r>
                      <a:r>
                        <a:rPr lang="en-US" sz="900" b="1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kurum</a:t>
                      </a:r>
                      <a:r>
                        <a:rPr lang="en-US" sz="900" b="1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 </a:t>
                      </a:r>
                      <a:r>
                        <a:rPr lang="en-US" sz="900" b="1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içi</a:t>
                      </a:r>
                      <a:r>
                        <a:rPr lang="en-US" sz="900" b="1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 </a:t>
                      </a:r>
                      <a:r>
                        <a:rPr lang="en-US" sz="900" b="1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iletişim</a:t>
                      </a:r>
                      <a:r>
                        <a:rPr lang="en-US" sz="900" b="1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 </a:t>
                      </a:r>
                      <a:r>
                        <a:rPr lang="en-US" sz="900" b="1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gibi</a:t>
                      </a:r>
                      <a:r>
                        <a:rPr lang="en-US" sz="900" b="1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 </a:t>
                      </a:r>
                      <a:r>
                        <a:rPr lang="en-US" sz="900" b="1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hususlar</a:t>
                      </a:r>
                      <a:r>
                        <a:rPr lang="en-US" sz="900" b="1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 </a:t>
                      </a:r>
                      <a:r>
                        <a:rPr lang="en-US" sz="900" b="1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ele</a:t>
                      </a:r>
                      <a:r>
                        <a:rPr lang="en-US" sz="900" b="1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 </a:t>
                      </a:r>
                      <a:r>
                        <a:rPr lang="en-US" sz="900" b="1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alınır</a:t>
                      </a:r>
                      <a:r>
                        <a:rPr lang="en-US" sz="900" b="1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42435066"/>
                  </a:ext>
                </a:extLst>
              </a:tr>
              <a:tr h="892262">
                <a:tc>
                  <a:txBody>
                    <a:bodyPr/>
                    <a:lstStyle/>
                    <a:p>
                      <a:r>
                        <a:rPr lang="en-US" sz="900" b="1"/>
                        <a:t>16:00-17:30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900" b="1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Üniversitede</a:t>
                      </a:r>
                      <a:r>
                        <a:rPr lang="en-US" sz="900" b="1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 </a:t>
                      </a:r>
                      <a:r>
                        <a:rPr lang="en-US" sz="900" b="1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bulunan</a:t>
                      </a:r>
                      <a:r>
                        <a:rPr lang="en-US" sz="900" b="1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 </a:t>
                      </a:r>
                      <a:r>
                        <a:rPr lang="en-US" sz="900" b="1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araştırma</a:t>
                      </a:r>
                      <a:r>
                        <a:rPr lang="en-US" sz="900" b="1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 </a:t>
                      </a:r>
                      <a:r>
                        <a:rPr lang="en-US" sz="900" b="1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birim</a:t>
                      </a:r>
                      <a:r>
                        <a:rPr lang="en-US" sz="900" b="1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 (</a:t>
                      </a:r>
                      <a:r>
                        <a:rPr lang="en-US" sz="900" b="1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Aktif</a:t>
                      </a:r>
                      <a:r>
                        <a:rPr lang="en-US" sz="900" b="1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 </a:t>
                      </a:r>
                      <a:r>
                        <a:rPr lang="en-US" sz="900" b="1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araştırma</a:t>
                      </a:r>
                      <a:r>
                        <a:rPr lang="en-US" sz="900" b="1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 </a:t>
                      </a:r>
                      <a:r>
                        <a:rPr lang="en-US" sz="900" b="1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merkezleri</a:t>
                      </a:r>
                      <a:r>
                        <a:rPr lang="en-US" sz="900" b="1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, </a:t>
                      </a:r>
                      <a:r>
                        <a:rPr lang="en-US" sz="900" b="1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Teknokent</a:t>
                      </a:r>
                      <a:r>
                        <a:rPr lang="en-US" sz="900" b="1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, </a:t>
                      </a:r>
                      <a:r>
                        <a:rPr lang="en-US" sz="900" b="1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Teknoloji</a:t>
                      </a:r>
                      <a:r>
                        <a:rPr lang="en-US" sz="900" b="1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 Transfer </a:t>
                      </a:r>
                      <a:r>
                        <a:rPr lang="en-US" sz="900" b="1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Ofisleri</a:t>
                      </a:r>
                      <a:r>
                        <a:rPr lang="en-US" sz="900" b="1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 vb.) </a:t>
                      </a:r>
                      <a:r>
                        <a:rPr lang="en-US" sz="900" b="1" i="0" u="none" strike="noStrike" noProof="0" err="1">
                          <a:solidFill>
                            <a:schemeClr val="accent6">
                              <a:lumMod val="76000"/>
                            </a:schemeClr>
                          </a:solidFill>
                          <a:latin typeface="Univers Light"/>
                        </a:rPr>
                        <a:t>yöneticileriyle</a:t>
                      </a:r>
                      <a:r>
                        <a:rPr lang="en-US" sz="900" b="1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 </a:t>
                      </a:r>
                      <a:r>
                        <a:rPr lang="en-US" sz="900" b="1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görüşme</a:t>
                      </a:r>
                      <a:r>
                        <a:rPr lang="en-US" sz="900" b="1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 </a:t>
                      </a:r>
                      <a:endParaRPr lang="en-US" sz="9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900" b="1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Araştırma</a:t>
                      </a:r>
                      <a:r>
                        <a:rPr lang="en-US" sz="900" b="1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 </a:t>
                      </a:r>
                      <a:r>
                        <a:rPr lang="en-US" sz="900" b="1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birimlerinin</a:t>
                      </a:r>
                      <a:r>
                        <a:rPr lang="en-US" sz="900" b="1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 </a:t>
                      </a:r>
                      <a:r>
                        <a:rPr lang="en-US" sz="900" b="1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hedefleri</a:t>
                      </a:r>
                      <a:r>
                        <a:rPr lang="en-US" sz="900" b="1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 </a:t>
                      </a:r>
                      <a:r>
                        <a:rPr lang="en-US" sz="900" b="1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ve</a:t>
                      </a:r>
                      <a:r>
                        <a:rPr lang="en-US" sz="900" b="1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 </a:t>
                      </a:r>
                      <a:r>
                        <a:rPr lang="en-US" sz="900" b="1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bu</a:t>
                      </a:r>
                      <a:r>
                        <a:rPr lang="en-US" sz="900" b="1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 </a:t>
                      </a:r>
                      <a:r>
                        <a:rPr lang="en-US" sz="900" b="1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hedeflerin</a:t>
                      </a:r>
                      <a:r>
                        <a:rPr lang="en-US" sz="900" b="1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 </a:t>
                      </a:r>
                      <a:r>
                        <a:rPr lang="en-US" sz="900" b="1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kurumun</a:t>
                      </a:r>
                      <a:r>
                        <a:rPr lang="en-US" sz="900" b="1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 </a:t>
                      </a:r>
                      <a:r>
                        <a:rPr lang="en-US" sz="900" b="1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stratejik</a:t>
                      </a:r>
                      <a:r>
                        <a:rPr lang="en-US" sz="900" b="1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 </a:t>
                      </a:r>
                      <a:r>
                        <a:rPr lang="en-US" sz="900" b="1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hedefleri</a:t>
                      </a:r>
                      <a:r>
                        <a:rPr lang="en-US" sz="900" b="1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 </a:t>
                      </a:r>
                      <a:r>
                        <a:rPr lang="en-US" sz="900" b="1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içindeki</a:t>
                      </a:r>
                      <a:r>
                        <a:rPr lang="en-US" sz="900" b="1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 </a:t>
                      </a:r>
                      <a:r>
                        <a:rPr lang="en-US" sz="900" b="1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yeri</a:t>
                      </a:r>
                      <a:r>
                        <a:rPr lang="en-US" sz="900" b="1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, </a:t>
                      </a:r>
                      <a:r>
                        <a:rPr lang="en-US" sz="900" b="1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paydaşların</a:t>
                      </a:r>
                      <a:r>
                        <a:rPr lang="en-US" sz="900" b="1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 </a:t>
                      </a:r>
                      <a:r>
                        <a:rPr lang="en-US" sz="900" b="1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süreçlere</a:t>
                      </a:r>
                      <a:r>
                        <a:rPr lang="en-US" sz="900" b="1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 </a:t>
                      </a:r>
                      <a:r>
                        <a:rPr lang="en-US" sz="900" b="1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katılma</a:t>
                      </a:r>
                      <a:r>
                        <a:rPr lang="en-US" sz="900" b="1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, </a:t>
                      </a:r>
                      <a:r>
                        <a:rPr lang="en-US" sz="900" b="1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kalite</a:t>
                      </a:r>
                      <a:r>
                        <a:rPr lang="en-US" sz="900" b="1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 </a:t>
                      </a:r>
                      <a:r>
                        <a:rPr lang="en-US" sz="900" b="1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süreçleri</a:t>
                      </a:r>
                      <a:r>
                        <a:rPr lang="en-US" sz="900" b="1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 </a:t>
                      </a:r>
                      <a:r>
                        <a:rPr lang="en-US" sz="900" b="1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ve</a:t>
                      </a:r>
                      <a:r>
                        <a:rPr lang="en-US" sz="900" b="1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 </a:t>
                      </a:r>
                      <a:r>
                        <a:rPr lang="en-US" sz="900" b="1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sürekli</a:t>
                      </a:r>
                      <a:r>
                        <a:rPr lang="en-US" sz="900" b="1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 </a:t>
                      </a:r>
                      <a:r>
                        <a:rPr lang="en-US" sz="900" b="1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iyileşme</a:t>
                      </a:r>
                      <a:r>
                        <a:rPr lang="en-US" sz="900" b="1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 </a:t>
                      </a:r>
                      <a:r>
                        <a:rPr lang="en-US" sz="900" b="1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çalışmaları</a:t>
                      </a:r>
                      <a:r>
                        <a:rPr lang="en-US" sz="900" b="1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 </a:t>
                      </a:r>
                      <a:r>
                        <a:rPr lang="en-US" sz="900" b="1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görüşülür</a:t>
                      </a:r>
                      <a:r>
                        <a:rPr lang="en-US" sz="900" b="1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.</a:t>
                      </a:r>
                      <a:endParaRPr lang="en-US" sz="900" b="1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2108737"/>
                  </a:ext>
                </a:extLst>
              </a:tr>
              <a:tr h="709897">
                <a:tc>
                  <a:txBody>
                    <a:bodyPr/>
                    <a:lstStyle/>
                    <a:p>
                      <a:r>
                        <a:rPr lang="en-US" sz="900" b="1"/>
                        <a:t>19:30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900" b="1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Değerlendirme</a:t>
                      </a:r>
                      <a:r>
                        <a:rPr lang="en-US" sz="900" b="1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 </a:t>
                      </a:r>
                      <a:r>
                        <a:rPr lang="en-US" sz="900" b="1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takımı</a:t>
                      </a:r>
                      <a:r>
                        <a:rPr lang="en-US" sz="900" b="1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 </a:t>
                      </a:r>
                      <a:r>
                        <a:rPr lang="en-US" sz="900" b="1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tarafından</a:t>
                      </a:r>
                      <a:r>
                        <a:rPr lang="en-US" sz="900" b="1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 </a:t>
                      </a:r>
                      <a:r>
                        <a:rPr lang="en-US" sz="900" b="1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kurum</a:t>
                      </a:r>
                      <a:r>
                        <a:rPr lang="en-US" sz="900" b="1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 </a:t>
                      </a:r>
                      <a:r>
                        <a:rPr lang="en-US" sz="900" b="1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değerlendirme</a:t>
                      </a:r>
                      <a:r>
                        <a:rPr lang="en-US" sz="900" b="1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 </a:t>
                      </a:r>
                      <a:r>
                        <a:rPr lang="en-US" sz="900" b="1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formunun</a:t>
                      </a:r>
                      <a:r>
                        <a:rPr lang="en-US" sz="900" b="1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 </a:t>
                      </a:r>
                      <a:r>
                        <a:rPr lang="en-US" sz="900" b="1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doldurulması</a:t>
                      </a:r>
                      <a:r>
                        <a:rPr lang="en-US" sz="900" b="1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 </a:t>
                      </a:r>
                      <a:r>
                        <a:rPr lang="en-US" sz="900" b="1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ve</a:t>
                      </a:r>
                      <a:r>
                        <a:rPr lang="en-US" sz="900" b="1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 </a:t>
                      </a:r>
                      <a:r>
                        <a:rPr lang="en-US" sz="900" b="1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çıkış</a:t>
                      </a:r>
                      <a:r>
                        <a:rPr lang="en-US" sz="900" b="1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 </a:t>
                      </a:r>
                      <a:r>
                        <a:rPr lang="en-US" sz="900" b="1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görüşmesinde</a:t>
                      </a:r>
                      <a:r>
                        <a:rPr lang="en-US" sz="900" b="1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 </a:t>
                      </a:r>
                      <a:r>
                        <a:rPr lang="en-US" sz="900" b="1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sözlü</a:t>
                      </a:r>
                      <a:r>
                        <a:rPr lang="en-US" sz="900" b="1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 </a:t>
                      </a:r>
                      <a:r>
                        <a:rPr lang="en-US" sz="900" b="1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olarak</a:t>
                      </a:r>
                      <a:r>
                        <a:rPr lang="en-US" sz="900" b="1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 </a:t>
                      </a:r>
                      <a:r>
                        <a:rPr lang="en-US" sz="900" b="1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iletilecek</a:t>
                      </a:r>
                      <a:r>
                        <a:rPr lang="en-US" sz="900" b="1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 </a:t>
                      </a:r>
                      <a:r>
                        <a:rPr lang="en-US" sz="900" b="1" i="0" u="none" strike="noStrike" noProof="0" err="1">
                          <a:solidFill>
                            <a:schemeClr val="accent6">
                              <a:lumMod val="76000"/>
                            </a:schemeClr>
                          </a:solidFill>
                          <a:latin typeface="Univers Light"/>
                        </a:rPr>
                        <a:t>çıkış</a:t>
                      </a:r>
                      <a:r>
                        <a:rPr lang="en-US" sz="900" b="1" i="0" u="none" strike="noStrike" noProof="0">
                          <a:solidFill>
                            <a:schemeClr val="accent6">
                              <a:lumMod val="76000"/>
                            </a:schemeClr>
                          </a:solidFill>
                          <a:latin typeface="Univers Light"/>
                        </a:rPr>
                        <a:t> </a:t>
                      </a:r>
                      <a:r>
                        <a:rPr lang="en-US" sz="900" b="1" i="0" u="none" strike="noStrike" noProof="0" err="1">
                          <a:solidFill>
                            <a:schemeClr val="accent6">
                              <a:lumMod val="76000"/>
                            </a:schemeClr>
                          </a:solidFill>
                          <a:latin typeface="Univers Light"/>
                        </a:rPr>
                        <a:t>bildirimi</a:t>
                      </a:r>
                      <a:r>
                        <a:rPr lang="en-US" sz="900" b="1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 </a:t>
                      </a:r>
                      <a:r>
                        <a:rPr lang="en-US" sz="900" b="1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hazırlanması</a:t>
                      </a:r>
                      <a:r>
                        <a:rPr lang="en-US" sz="900" b="1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 </a:t>
                      </a:r>
                      <a:endParaRPr lang="en-US" sz="9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900" b="1" i="0" u="none" strike="noStrike" noProof="0">
                        <a:solidFill>
                          <a:srgbClr val="000000"/>
                        </a:solidFill>
                        <a:latin typeface="Univers Ligh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900" b="1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Değerlendirme</a:t>
                      </a:r>
                      <a:r>
                        <a:rPr lang="en-US" sz="900" b="1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 </a:t>
                      </a:r>
                      <a:r>
                        <a:rPr lang="en-US" sz="900" b="1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takımı</a:t>
                      </a:r>
                      <a:r>
                        <a:rPr lang="en-US" sz="900" b="1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 </a:t>
                      </a:r>
                      <a:r>
                        <a:rPr lang="en-US" sz="900" b="1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bir</a:t>
                      </a:r>
                      <a:r>
                        <a:rPr lang="en-US" sz="900" b="1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 </a:t>
                      </a:r>
                      <a:r>
                        <a:rPr lang="en-US" sz="900" b="1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araya</a:t>
                      </a:r>
                      <a:r>
                        <a:rPr lang="en-US" sz="900" b="1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 </a:t>
                      </a:r>
                      <a:r>
                        <a:rPr lang="en-US" sz="900" b="1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gelerek</a:t>
                      </a:r>
                      <a:r>
                        <a:rPr lang="en-US" sz="900" b="1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 </a:t>
                      </a:r>
                      <a:r>
                        <a:rPr lang="en-US" sz="900" b="1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kurum</a:t>
                      </a:r>
                      <a:r>
                        <a:rPr lang="en-US" sz="900" b="1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 </a:t>
                      </a:r>
                      <a:r>
                        <a:rPr lang="en-US" sz="900" b="1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değerlendirme</a:t>
                      </a:r>
                      <a:r>
                        <a:rPr lang="en-US" sz="900" b="1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 </a:t>
                      </a:r>
                      <a:r>
                        <a:rPr lang="en-US" sz="900" b="1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formunu</a:t>
                      </a:r>
                      <a:r>
                        <a:rPr lang="en-US" sz="900" b="1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 </a:t>
                      </a:r>
                      <a:r>
                        <a:rPr lang="en-US" sz="900" b="1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doldururlar</a:t>
                      </a:r>
                      <a:r>
                        <a:rPr lang="en-US" sz="900" b="1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 </a:t>
                      </a:r>
                      <a:r>
                        <a:rPr lang="en-US" sz="900" b="1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ve</a:t>
                      </a:r>
                      <a:r>
                        <a:rPr lang="en-US" sz="900" b="1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 </a:t>
                      </a:r>
                      <a:r>
                        <a:rPr lang="en-US" sz="900" b="1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çıkış</a:t>
                      </a:r>
                      <a:r>
                        <a:rPr lang="en-US" sz="900" b="1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 </a:t>
                      </a:r>
                      <a:r>
                        <a:rPr lang="en-US" sz="900" b="1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görüşmesinde</a:t>
                      </a:r>
                      <a:r>
                        <a:rPr lang="en-US" sz="900" b="1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 </a:t>
                      </a:r>
                      <a:r>
                        <a:rPr lang="en-US" sz="900" b="1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sözlü</a:t>
                      </a:r>
                      <a:r>
                        <a:rPr lang="en-US" sz="900" b="1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 </a:t>
                      </a:r>
                      <a:r>
                        <a:rPr lang="en-US" sz="900" b="1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olarak</a:t>
                      </a:r>
                      <a:r>
                        <a:rPr lang="en-US" sz="900" b="1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 </a:t>
                      </a:r>
                      <a:r>
                        <a:rPr lang="en-US" sz="900" b="1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iletilecek</a:t>
                      </a:r>
                      <a:r>
                        <a:rPr lang="en-US" sz="900" b="1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 </a:t>
                      </a:r>
                      <a:r>
                        <a:rPr lang="en-US" sz="900" b="1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çıkış</a:t>
                      </a:r>
                      <a:r>
                        <a:rPr lang="en-US" sz="900" b="1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 </a:t>
                      </a:r>
                      <a:r>
                        <a:rPr lang="en-US" sz="900" b="1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bildirimi</a:t>
                      </a:r>
                      <a:r>
                        <a:rPr lang="en-US" sz="900" b="1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 </a:t>
                      </a:r>
                      <a:r>
                        <a:rPr lang="en-US" sz="900" b="1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için</a:t>
                      </a:r>
                      <a:r>
                        <a:rPr lang="en-US" sz="900" b="1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 </a:t>
                      </a:r>
                      <a:r>
                        <a:rPr lang="en-US" sz="900" b="1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hazırlık</a:t>
                      </a:r>
                      <a:r>
                        <a:rPr lang="en-US" sz="900" b="1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 </a:t>
                      </a:r>
                      <a:r>
                        <a:rPr lang="en-US" sz="900" b="1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yapar</a:t>
                      </a:r>
                      <a:r>
                        <a:rPr lang="en-US" sz="900" b="1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.</a:t>
                      </a:r>
                      <a:endParaRPr lang="en-US" sz="900" b="1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153409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BA0EE54D-7E68-E6B3-F879-E606A03A8625}"/>
              </a:ext>
            </a:extLst>
          </p:cNvPr>
          <p:cNvSpPr txBox="1"/>
          <p:nvPr/>
        </p:nvSpPr>
        <p:spPr>
          <a:xfrm>
            <a:off x="133625" y="88260"/>
            <a:ext cx="4728307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b="1"/>
              <a:t>2. </a:t>
            </a:r>
            <a:r>
              <a:rPr lang="en-US" b="1" err="1"/>
              <a:t>gün</a:t>
            </a:r>
            <a:endParaRPr lang="en-US" b="1"/>
          </a:p>
        </p:txBody>
      </p:sp>
    </p:spTree>
    <p:extLst>
      <p:ext uri="{BB962C8B-B14F-4D97-AF65-F5344CB8AC3E}">
        <p14:creationId xmlns:p14="http://schemas.microsoft.com/office/powerpoint/2010/main" val="5543824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AD73334C-2677-713C-2F24-A234F7D3F108}"/>
              </a:ext>
            </a:extLst>
          </p:cNvPr>
          <p:cNvGraphicFramePr>
            <a:graphicFrameLocks noGrp="1"/>
          </p:cNvGraphicFramePr>
          <p:nvPr>
            <p:ph sz="quarter" idx="12"/>
            <p:extLst>
              <p:ext uri="{D42A27DB-BD31-4B8C-83A1-F6EECF244321}">
                <p14:modId xmlns:p14="http://schemas.microsoft.com/office/powerpoint/2010/main" val="2867202137"/>
              </p:ext>
            </p:extLst>
          </p:nvPr>
        </p:nvGraphicFramePr>
        <p:xfrm>
          <a:off x="1445172" y="700689"/>
          <a:ext cx="10194714" cy="5068269"/>
        </p:xfrm>
        <a:graphic>
          <a:graphicData uri="http://schemas.openxmlformats.org/drawingml/2006/table">
            <a:tbl>
              <a:tblPr firstRow="1" bandRow="1">
                <a:tableStyleId>{0E3FDE45-AF77-4B5C-9715-49D594BDF05E}</a:tableStyleId>
              </a:tblPr>
              <a:tblGrid>
                <a:gridCol w="3398238">
                  <a:extLst>
                    <a:ext uri="{9D8B030D-6E8A-4147-A177-3AD203B41FA5}">
                      <a16:colId xmlns:a16="http://schemas.microsoft.com/office/drawing/2014/main" val="1751419296"/>
                    </a:ext>
                  </a:extLst>
                </a:gridCol>
                <a:gridCol w="3398238">
                  <a:extLst>
                    <a:ext uri="{9D8B030D-6E8A-4147-A177-3AD203B41FA5}">
                      <a16:colId xmlns:a16="http://schemas.microsoft.com/office/drawing/2014/main" val="1983891932"/>
                    </a:ext>
                  </a:extLst>
                </a:gridCol>
                <a:gridCol w="3398238">
                  <a:extLst>
                    <a:ext uri="{9D8B030D-6E8A-4147-A177-3AD203B41FA5}">
                      <a16:colId xmlns:a16="http://schemas.microsoft.com/office/drawing/2014/main" val="3698493970"/>
                    </a:ext>
                  </a:extLst>
                </a:gridCol>
              </a:tblGrid>
              <a:tr h="1523570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b="1"/>
                        <a:t>09:00-09:45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i="0" u="none" strike="noStrike" noProof="0" err="1">
                          <a:latin typeface="Univers Light"/>
                        </a:rPr>
                        <a:t>Rektörle</a:t>
                      </a:r>
                      <a:r>
                        <a:rPr lang="en-US" sz="1800" b="1" i="0" u="none" strike="noStrike" noProof="0">
                          <a:latin typeface="Univers Light"/>
                        </a:rPr>
                        <a:t> </a:t>
                      </a:r>
                      <a:r>
                        <a:rPr lang="en-US" sz="1800" b="1" i="0" u="none" strike="noStrike" noProof="0" err="1">
                          <a:latin typeface="Univers Light"/>
                        </a:rPr>
                        <a:t>kısa</a:t>
                      </a:r>
                      <a:r>
                        <a:rPr lang="en-US" sz="1800" b="1" i="0" u="none" strike="noStrike" noProof="0">
                          <a:latin typeface="Univers Light"/>
                        </a:rPr>
                        <a:t> </a:t>
                      </a:r>
                      <a:r>
                        <a:rPr lang="en-US" sz="1800" b="1" i="0" u="none" strike="noStrike" noProof="0" err="1">
                          <a:latin typeface="Univers Light"/>
                        </a:rPr>
                        <a:t>bir</a:t>
                      </a:r>
                      <a:r>
                        <a:rPr lang="en-US" sz="1800" b="1" i="0" u="none" strike="noStrike" noProof="0">
                          <a:latin typeface="Univers Light"/>
                        </a:rPr>
                        <a:t> </a:t>
                      </a:r>
                      <a:r>
                        <a:rPr lang="en-US" sz="1800" b="1" i="0" u="none" strike="noStrike" noProof="0" err="1">
                          <a:latin typeface="Univers Light"/>
                        </a:rPr>
                        <a:t>görüşme</a:t>
                      </a:r>
                      <a:endParaRPr lang="en-US" b="1"/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1800" b="1" i="0" u="none" strike="noStrike" noProof="0">
                        <a:latin typeface="Univers Light"/>
                      </a:endParaRPr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i="0" u="none" strike="noStrike" noProof="0">
                          <a:latin typeface="Univers Light"/>
                        </a:rPr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1800" b="1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Ziyaret</a:t>
                      </a:r>
                      <a:r>
                        <a:rPr lang="en-US" sz="1800" b="1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 </a:t>
                      </a:r>
                      <a:r>
                        <a:rPr lang="en-US" sz="1800" b="1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süreci</a:t>
                      </a:r>
                      <a:r>
                        <a:rPr lang="en-US" sz="1800" b="1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 </a:t>
                      </a:r>
                      <a:r>
                        <a:rPr lang="en-US" sz="1800" b="1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ve</a:t>
                      </a:r>
                      <a:r>
                        <a:rPr lang="en-US" sz="1800" b="1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 </a:t>
                      </a:r>
                      <a:r>
                        <a:rPr lang="en-US" sz="1800" b="1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çıkış</a:t>
                      </a:r>
                      <a:r>
                        <a:rPr lang="en-US" sz="1800" b="1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 </a:t>
                      </a:r>
                      <a:r>
                        <a:rPr lang="en-US" sz="1800" b="1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bildiriminde</a:t>
                      </a:r>
                      <a:r>
                        <a:rPr lang="en-US" sz="1800" b="1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 </a:t>
                      </a:r>
                      <a:r>
                        <a:rPr lang="en-US" sz="1800" b="1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yer</a:t>
                      </a:r>
                      <a:r>
                        <a:rPr lang="en-US" sz="1800" b="1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 </a:t>
                      </a:r>
                      <a:r>
                        <a:rPr lang="en-US" sz="1800" b="1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alacak</a:t>
                      </a:r>
                      <a:r>
                        <a:rPr lang="en-US" sz="1800" b="1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 </a:t>
                      </a:r>
                      <a:r>
                        <a:rPr lang="en-US" sz="1800" b="1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hususlarla</a:t>
                      </a:r>
                      <a:r>
                        <a:rPr lang="en-US" sz="1800" b="1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 </a:t>
                      </a:r>
                      <a:r>
                        <a:rPr lang="en-US" sz="1800" b="1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ilgili</a:t>
                      </a:r>
                      <a:r>
                        <a:rPr lang="en-US" sz="1800" b="1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 </a:t>
                      </a:r>
                      <a:r>
                        <a:rPr lang="en-US" sz="1800" b="1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gerekli</a:t>
                      </a:r>
                      <a:r>
                        <a:rPr lang="en-US" sz="1800" b="1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 </a:t>
                      </a:r>
                      <a:r>
                        <a:rPr lang="en-US" sz="1800" b="1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paylaşımlar</a:t>
                      </a:r>
                      <a:r>
                        <a:rPr lang="en-US" sz="1800" b="1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 </a:t>
                      </a:r>
                      <a:r>
                        <a:rPr lang="en-US" sz="1800" b="1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yapılır</a:t>
                      </a:r>
                      <a:r>
                        <a:rPr lang="en-US" sz="1800" b="1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.</a:t>
                      </a:r>
                      <a:endParaRPr lang="en-US" b="1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93376382"/>
                  </a:ext>
                </a:extLst>
              </a:tr>
              <a:tr h="3067538">
                <a:tc>
                  <a:txBody>
                    <a:bodyPr/>
                    <a:lstStyle/>
                    <a:p>
                      <a:r>
                        <a:rPr lang="en-US" b="1"/>
                        <a:t>09:45-11:45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1800" b="1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çıkış</a:t>
                      </a:r>
                      <a:r>
                        <a:rPr lang="en-US" sz="1800" b="1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 </a:t>
                      </a:r>
                      <a:r>
                        <a:rPr lang="en-US" sz="1800" b="1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görüşmesi</a:t>
                      </a:r>
                      <a:endParaRPr lang="en-U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Rektör</a:t>
                      </a:r>
                      <a:r>
                        <a:rPr lang="en-US" sz="1800" b="1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 </a:t>
                      </a:r>
                      <a:r>
                        <a:rPr lang="en-US" sz="1800" b="1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ve</a:t>
                      </a:r>
                      <a:r>
                        <a:rPr lang="en-US" sz="1800" b="1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 </a:t>
                      </a:r>
                      <a:r>
                        <a:rPr lang="en-US" sz="1800" b="1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rektörün</a:t>
                      </a:r>
                      <a:r>
                        <a:rPr lang="en-US" sz="1800" b="1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 </a:t>
                      </a:r>
                      <a:r>
                        <a:rPr lang="en-US" sz="1800" b="1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davet</a:t>
                      </a:r>
                      <a:r>
                        <a:rPr lang="en-US" sz="1800" b="1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 </a:t>
                      </a:r>
                      <a:r>
                        <a:rPr lang="en-US" sz="1800" b="1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edeceği</a:t>
                      </a:r>
                      <a:r>
                        <a:rPr lang="en-US" sz="1800" b="1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 </a:t>
                      </a:r>
                      <a:r>
                        <a:rPr lang="en-US" sz="1800" b="1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ilgili</a:t>
                      </a:r>
                      <a:r>
                        <a:rPr lang="en-US" sz="1800" b="1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 </a:t>
                      </a:r>
                      <a:r>
                        <a:rPr lang="en-US" sz="1800" b="1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kurum</a:t>
                      </a:r>
                      <a:r>
                        <a:rPr lang="en-US" sz="1800" b="1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 </a:t>
                      </a:r>
                      <a:r>
                        <a:rPr lang="en-US" sz="1800" b="1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yetkilileriyle</a:t>
                      </a:r>
                      <a:r>
                        <a:rPr lang="en-US" sz="1800" b="1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 </a:t>
                      </a:r>
                      <a:r>
                        <a:rPr lang="en-US" sz="1800" b="1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çıkış</a:t>
                      </a:r>
                      <a:r>
                        <a:rPr lang="en-US" sz="1800" b="1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 </a:t>
                      </a:r>
                      <a:r>
                        <a:rPr lang="en-US" sz="1800" b="1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görüşmesi</a:t>
                      </a:r>
                      <a:r>
                        <a:rPr lang="en-US" sz="1800" b="1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 </a:t>
                      </a:r>
                      <a:r>
                        <a:rPr lang="en-US" sz="1800" b="1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yapılır</a:t>
                      </a:r>
                      <a:r>
                        <a:rPr lang="en-US" sz="1800" b="1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 </a:t>
                      </a:r>
                      <a:r>
                        <a:rPr lang="en-US" sz="1800" b="1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çıkış</a:t>
                      </a:r>
                      <a:r>
                        <a:rPr lang="en-US" sz="1800" b="1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 </a:t>
                      </a:r>
                      <a:r>
                        <a:rPr lang="en-US" sz="1800" b="1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bildirimi</a:t>
                      </a:r>
                      <a:r>
                        <a:rPr lang="en-US" sz="1800" b="1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 </a:t>
                      </a:r>
                      <a:r>
                        <a:rPr lang="en-US" sz="1800" b="1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takım</a:t>
                      </a:r>
                      <a:r>
                        <a:rPr lang="en-US" sz="1800" b="1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 </a:t>
                      </a:r>
                      <a:r>
                        <a:rPr lang="en-US" sz="1800" b="1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başkanı</a:t>
                      </a:r>
                      <a:r>
                        <a:rPr lang="en-US" sz="1800" b="1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 </a:t>
                      </a:r>
                      <a:r>
                        <a:rPr lang="en-US" sz="1800" b="1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ve</a:t>
                      </a:r>
                      <a:r>
                        <a:rPr lang="en-US" sz="1800" b="1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 </a:t>
                      </a:r>
                      <a:r>
                        <a:rPr lang="en-US" sz="1800" b="1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değerlendiriciler</a:t>
                      </a:r>
                      <a:r>
                        <a:rPr lang="en-US" sz="1800" b="1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 </a:t>
                      </a:r>
                      <a:r>
                        <a:rPr lang="en-US" sz="1800" b="1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tarafından</a:t>
                      </a:r>
                      <a:r>
                        <a:rPr lang="en-US" sz="1800" b="1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 </a:t>
                      </a:r>
                      <a:r>
                        <a:rPr lang="en-US" sz="1800" b="1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sözlü</a:t>
                      </a:r>
                      <a:r>
                        <a:rPr lang="en-US" sz="1800" b="1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 </a:t>
                      </a:r>
                      <a:r>
                        <a:rPr lang="en-US" sz="1800" b="1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olarak</a:t>
                      </a:r>
                      <a:r>
                        <a:rPr lang="en-US" sz="1800" b="1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 </a:t>
                      </a:r>
                      <a:r>
                        <a:rPr lang="en-US" sz="1800" b="1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sunulur</a:t>
                      </a:r>
                      <a:r>
                        <a:rPr lang="en-US" sz="1800" b="1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 </a:t>
                      </a:r>
                      <a:r>
                        <a:rPr lang="en-US" sz="1800" b="1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soru</a:t>
                      </a:r>
                      <a:r>
                        <a:rPr lang="en-US" sz="1800" b="1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 </a:t>
                      </a:r>
                      <a:r>
                        <a:rPr lang="en-US" sz="1800" b="1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yanıt</a:t>
                      </a:r>
                      <a:r>
                        <a:rPr lang="en-US" sz="1800" b="1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 </a:t>
                      </a:r>
                      <a:r>
                        <a:rPr lang="en-US" sz="1800" b="1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bölümünü</a:t>
                      </a:r>
                      <a:r>
                        <a:rPr lang="en-US" sz="1800" b="1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 </a:t>
                      </a:r>
                      <a:r>
                        <a:rPr lang="en-US" sz="1800" b="1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takiben</a:t>
                      </a:r>
                      <a:r>
                        <a:rPr lang="en-US" sz="1800" b="1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 </a:t>
                      </a:r>
                      <a:r>
                        <a:rPr lang="en-US" sz="1800" b="1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toplantı</a:t>
                      </a:r>
                      <a:r>
                        <a:rPr lang="en-US" sz="1800" b="1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 </a:t>
                      </a:r>
                      <a:r>
                        <a:rPr lang="en-US" sz="1800" b="1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rektör</a:t>
                      </a:r>
                      <a:r>
                        <a:rPr lang="en-US" sz="1800" b="1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 </a:t>
                      </a:r>
                      <a:r>
                        <a:rPr lang="en-US" sz="1800" b="1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ve</a:t>
                      </a:r>
                      <a:r>
                        <a:rPr lang="en-US" sz="1800" b="1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 </a:t>
                      </a:r>
                      <a:r>
                        <a:rPr lang="en-US" sz="1800" b="1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takım</a:t>
                      </a:r>
                      <a:r>
                        <a:rPr lang="en-US" sz="1800" b="1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 </a:t>
                      </a:r>
                      <a:r>
                        <a:rPr lang="en-US" sz="1800" b="1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başkanı</a:t>
                      </a:r>
                      <a:r>
                        <a:rPr lang="en-US" sz="1800" b="1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 </a:t>
                      </a:r>
                      <a:r>
                        <a:rPr lang="en-US" sz="1800" b="1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tarafından</a:t>
                      </a:r>
                      <a:r>
                        <a:rPr lang="en-US" sz="1800" b="1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 </a:t>
                      </a:r>
                      <a:r>
                        <a:rPr lang="en-US" sz="1800" b="1" i="0" u="none" strike="noStrike" noProof="0" err="1">
                          <a:solidFill>
                            <a:srgbClr val="000000"/>
                          </a:solidFill>
                          <a:latin typeface="Univers Light"/>
                        </a:rPr>
                        <a:t>sonlandırılır</a:t>
                      </a:r>
                      <a:r>
                        <a:rPr lang="en-US" sz="1800" b="1" i="0" u="none" strike="noStrike" noProof="0">
                          <a:solidFill>
                            <a:srgbClr val="000000"/>
                          </a:solidFill>
                          <a:latin typeface="Univers Light"/>
                        </a:rPr>
                        <a:t>.</a:t>
                      </a:r>
                    </a:p>
                    <a:p>
                      <a:pPr lvl="0">
                        <a:buNone/>
                      </a:pPr>
                      <a:endParaRPr lang="en-US" b="1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26734544"/>
                  </a:ext>
                </a:extLst>
              </a:tr>
              <a:tr h="477161">
                <a:tc>
                  <a:txBody>
                    <a:bodyPr/>
                    <a:lstStyle/>
                    <a:p>
                      <a:r>
                        <a:rPr lang="en-US"/>
                        <a:t>12:00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err="1"/>
                        <a:t>Kurumdan</a:t>
                      </a:r>
                      <a:r>
                        <a:rPr lang="en-US"/>
                        <a:t> </a:t>
                      </a:r>
                      <a:r>
                        <a:rPr lang="en-US" err="1"/>
                        <a:t>ayrılış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09854274"/>
                  </a:ext>
                </a:extLst>
              </a:tr>
            </a:tbl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A624424-3EC6-A47A-4D8C-54740486DCEC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18D65601-5AE2-46FC-B138-694DDD2B510D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29B2F61-C108-894F-4BAA-DAE10841D8CD}"/>
              </a:ext>
            </a:extLst>
          </p:cNvPr>
          <p:cNvSpPr txBox="1"/>
          <p:nvPr/>
        </p:nvSpPr>
        <p:spPr>
          <a:xfrm>
            <a:off x="133625" y="88260"/>
            <a:ext cx="4728307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b="1"/>
              <a:t>3. </a:t>
            </a:r>
            <a:r>
              <a:rPr lang="en-US" b="1" err="1"/>
              <a:t>gün</a:t>
            </a:r>
            <a:endParaRPr lang="en-US" b="1"/>
          </a:p>
        </p:txBody>
      </p:sp>
    </p:spTree>
    <p:extLst>
      <p:ext uri="{BB962C8B-B14F-4D97-AF65-F5344CB8AC3E}">
        <p14:creationId xmlns:p14="http://schemas.microsoft.com/office/powerpoint/2010/main" val="5819562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061384-8C2A-AC46-D296-2DF95CBF10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38031" y="1068169"/>
            <a:ext cx="10115939" cy="2681549"/>
          </a:xfrm>
        </p:spPr>
        <p:txBody>
          <a:bodyPr/>
          <a:lstStyle/>
          <a:p>
            <a:r>
              <a:rPr lang="en-US" dirty="0"/>
              <a:t>İLGİNİZ İÇİN TEŞEKKÜR EDERİZ</a:t>
            </a:r>
            <a:endParaRPr lang="en-ZA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EF606B8-D15C-3916-2C66-49DEC593A3C2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038031" y="4027047"/>
            <a:ext cx="10115939" cy="1762783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1334062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">
  <a:themeElements>
    <a:clrScheme name="Custom 23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8696B"/>
      </a:accent1>
      <a:accent2>
        <a:srgbClr val="95B8BF"/>
      </a:accent2>
      <a:accent3>
        <a:srgbClr val="BFD4D9"/>
      </a:accent3>
      <a:accent4>
        <a:srgbClr val="5B4839"/>
      </a:accent4>
      <a:accent5>
        <a:srgbClr val="C3A398"/>
      </a:accent5>
      <a:accent6>
        <a:srgbClr val="CA553E"/>
      </a:accent6>
      <a:hlink>
        <a:srgbClr val="0563C1"/>
      </a:hlink>
      <a:folHlink>
        <a:srgbClr val="954F72"/>
      </a:folHlink>
    </a:clrScheme>
    <a:fontScheme name="Custom 30">
      <a:majorFont>
        <a:latin typeface="Tisa Offc Serif Pro"/>
        <a:ea typeface=""/>
        <a:cs typeface=""/>
      </a:majorFont>
      <a:minorFont>
        <a:latin typeface="Univers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>
        <a:ln>
          <a:solidFill>
            <a:schemeClr val="accent5">
              <a:lumMod val="20000"/>
              <a:lumOff val="80000"/>
            </a:schemeClr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TM78544816_Win32_SL_V10" id="{8934A6D9-B969-498F-A646-4B502FD69C4E}" vid="{AA78C1C8-456D-41A9-83FC-BC8B9A8EE39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Image xmlns="71af3243-3dd4-4a8d-8c0d-dd76da1f02a5">
      <Url xsi:nil="true"/>
      <Description xsi:nil="true"/>
    </Image>
    <Status xmlns="71af3243-3dd4-4a8d-8c0d-dd76da1f02a5">Not started</Status>
    <Background xmlns="71af3243-3dd4-4a8d-8c0d-dd76da1f02a5">false</Background>
    <_ip_UnifiedCompliancePolicyProperties xmlns="http://schemas.microsoft.com/sharepoint/v3" xsi:nil="true"/>
    <ImageTagsTaxHTField xmlns="71af3243-3dd4-4a8d-8c0d-dd76da1f02a5">
      <Terms xmlns="http://schemas.microsoft.com/office/infopath/2007/PartnerControls"/>
    </ImageTagsTaxHTField>
    <TaxCatchAll xmlns="230e9df3-be65-4c73-a93b-d1236ebd677e" xsi:nil="true"/>
    <MediaServiceKeyPoints xmlns="71af3243-3dd4-4a8d-8c0d-dd76da1f02a5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28" ma:contentTypeDescription="Create a new document." ma:contentTypeScope="" ma:versionID="60f5a4f2d2b0abadcf532d48ebf9cb71">
  <xsd:schema xmlns:xsd="http://www.w3.org/2001/XMLSchema" xmlns:xs="http://www.w3.org/2001/XMLSchema" xmlns:p="http://schemas.microsoft.com/office/2006/metadata/properties" xmlns:ns1="http://schemas.microsoft.com/sharepoint/v3" xmlns:ns2="71af3243-3dd4-4a8d-8c0d-dd76da1f02a5" xmlns:ns3="16c05727-aa75-4e4a-9b5f-8a80a1165891" xmlns:ns4="230e9df3-be65-4c73-a93b-d1236ebd677e" targetNamespace="http://schemas.microsoft.com/office/2006/metadata/properties" ma:root="true" ma:fieldsID="7dd78129e6a1811f84807ad11c651531" ns1:_="" ns2:_="" ns3:_="" ns4:_="">
    <xsd:import namespace="http://schemas.microsoft.com/sharepoint/v3"/>
    <xsd:import namespace="71af3243-3dd4-4a8d-8c0d-dd76da1f02a5"/>
    <xsd:import namespace="16c05727-aa75-4e4a-9b5f-8a80a1165891"/>
    <xsd:import namespace="230e9df3-be65-4c73-a93b-d1236ebd677e"/>
    <xsd:element name="properties">
      <xsd:complexType>
        <xsd:sequence>
          <xsd:element name="documentManagement">
            <xsd:complexType>
              <xsd:all>
                <xsd:element ref="ns2:Status" minOccurs="0"/>
                <xsd:element ref="ns2:Image" minOccurs="0"/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1:_ip_UnifiedCompliancePolicyProperties" minOccurs="0"/>
                <xsd:element ref="ns1:_ip_UnifiedCompliancePolicyUIAction" minOccurs="0"/>
                <xsd:element ref="ns4:TaxCatchAll" minOccurs="0"/>
                <xsd:element ref="ns2:ImageTagsTaxHTField" minOccurs="0"/>
                <xsd:element ref="ns2:MediaServiceLocation" minOccurs="0"/>
                <xsd:element ref="ns2:MediaLengthInSeconds" minOccurs="0"/>
                <xsd:element ref="ns2:Background" minOccurs="0"/>
                <xsd:element ref="ns2:MediaServiceSearchProperties" minOccurs="0"/>
                <xsd:element ref="ns2:MediaServiceDocTags" minOccurs="0"/>
                <xsd:element ref="ns2:MediaServiceObjectDetectorVersions" minOccurs="0"/>
                <xsd:element ref="ns2:MediaServiceSystem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hidden="true" ma:internalName="_ip_UnifiedCompliancePolicyProperties" ma:readOnly="false">
      <xsd:simpleType>
        <xsd:restriction base="dms:Note"/>
      </xsd:simpleType>
    </xsd:element>
    <xsd:element name="_ip_UnifiedCompliancePolicyUIAction" ma:index="21" nillable="true" ma:displayName="Unified Compliance Policy UI Action" ma:hidden="true" ma:internalName="_ip_UnifiedCompliancePolicyUIAction" ma:readOnly="fals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Status" ma:index="2" nillable="true" ma:displayName="Status" ma:default="Not started" ma:format="Dropdown" ma:internalName="Status" ma:readOnly="false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  <xsd:element name="Image" ma:index="3" nillable="true" ma:displayName="Image" ma:format="Image" ma:internalName="Image" ma:readOnly="fals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hidden="true" ma:internalName="MediaServiceOCR" ma:readOnly="true">
      <xsd:simpleType>
        <xsd:restriction base="dms:Note"/>
      </xsd:simpleType>
    </xsd:element>
    <xsd:element name="MediaServiceAutoTags" ma:index="11" nillable="true" ma:displayName="MediaServiceAutoTags" ma:hidden="true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hidden="true" ma:internalName="MediaServiceKeyPoints" ma:readOnly="false">
      <xsd:simpleType>
        <xsd:restriction base="dms:Note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ImageTagsTaxHTField" ma:index="25" nillable="true" ma:taxonomy="true" ma:internalName="ImageTagsTaxHTField" ma:taxonomyFieldName="MediaServiceImageTags" ma:displayName="Image Tags" ma:readOnly="false" ma:fieldId="{5cf76f15-5ced-4ddc-b409-7134ff3c332f}" ma:taxonomyMulti="true" ma:sspId="e385fb40-52d4-4fae-9c5b-3e8ff8a5878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6" nillable="true" ma:displayName="Location" ma:hidden="true" ma:internalName="MediaServiceLocation" ma:readOnly="true">
      <xsd:simpleType>
        <xsd:restriction base="dms:Text"/>
      </xsd:simpleType>
    </xsd:element>
    <xsd:element name="MediaLengthInSeconds" ma:index="27" nillable="true" ma:displayName="MediaLengthInSeconds" ma:hidden="true" ma:internalName="MediaLengthInSeconds" ma:readOnly="true">
      <xsd:simpleType>
        <xsd:restriction base="dms:Unknown"/>
      </xsd:simpleType>
    </xsd:element>
    <xsd:element name="Background" ma:index="28" nillable="true" ma:displayName="Background" ma:default="0" ma:format="Dropdown" ma:internalName="Background">
      <xsd:simpleType>
        <xsd:restriction base="dms:Boolean"/>
      </xsd:simpleType>
    </xsd:element>
    <xsd:element name="MediaServiceSearchProperties" ma:index="29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ocTags" ma:index="30" nillable="true" ma:displayName="MediaServiceDocTags" ma:hidden="true" ma:internalName="MediaServiceDocTags" ma:readOnly="true">
      <xsd:simpleType>
        <xsd:restriction base="dms:Note"/>
      </xsd:simpleType>
    </xsd:element>
    <xsd:element name="MediaServiceObjectDetectorVersions" ma:index="31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ystemTags" ma:index="32" nillable="true" ma:displayName="MediaServiceSystemTags" ma:hidden="true" ma:internalName="MediaServiceSystemTag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hidden="tru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hidden="true" ma:internalName="SharedWithDetail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0e9df3-be65-4c73-a93b-d1236ebd677e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3f6bfcbc-3db3-4ae6-bd76-326f0798ad28}" ma:internalName="TaxCatchAll" ma:readOnly="false" ma:showField="CatchAllData" ma:web="16c05727-aa75-4e4a-9b5f-8a80a116589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BDD27D0-5B6E-4A0E-95B2-BB37F9D88615}">
  <ds:schemaRefs>
    <ds:schemaRef ds:uri="http://schemas.microsoft.com/office/2006/metadata/properties"/>
    <ds:schemaRef ds:uri="http://schemas.microsoft.com/office/infopath/2007/PartnerControls"/>
    <ds:schemaRef ds:uri="http://schemas.microsoft.com/sharepoint/v3"/>
    <ds:schemaRef ds:uri="71af3243-3dd4-4a8d-8c0d-dd76da1f02a5"/>
    <ds:schemaRef ds:uri="230e9df3-be65-4c73-a93b-d1236ebd677e"/>
  </ds:schemaRefs>
</ds:datastoreItem>
</file>

<file path=customXml/itemProps2.xml><?xml version="1.0" encoding="utf-8"?>
<ds:datastoreItem xmlns:ds="http://schemas.openxmlformats.org/officeDocument/2006/customXml" ds:itemID="{A98CD342-50C4-441F-B4A3-7D5ADB05713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FAE0208-DBD5-43E1-AC6B-D2AD9623F0B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71af3243-3dd4-4a8d-8c0d-dd76da1f02a5"/>
    <ds:schemaRef ds:uri="16c05727-aa75-4e4a-9b5f-8a80a1165891"/>
    <ds:schemaRef ds:uri="230e9df3-be65-4c73-a93b-d1236ebd677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Metadata/LabelInfo.xml><?xml version="1.0" encoding="utf-8"?>
<clbl:labelList xmlns:clbl="http://schemas.microsoft.com/office/2020/mipLabelMetadata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419</Words>
  <Application>Microsoft Office PowerPoint</Application>
  <PresentationFormat>Widescreen</PresentationFormat>
  <Paragraphs>118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Custom</vt:lpstr>
      <vt:lpstr>KAP (KURUMSAL AKREDİTASYON PROGRAMI) İZLEME TAKIMI PROGRAM İZLENCESİ</vt:lpstr>
      <vt:lpstr>KAP İZLEME TAKIMI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İLGİNİZ İÇİN TEŞEKKÜR EDERİZ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416</cp:revision>
  <dcterms:created xsi:type="dcterms:W3CDTF">2024-10-04T07:38:53Z</dcterms:created>
  <dcterms:modified xsi:type="dcterms:W3CDTF">2024-10-04T10:24:39Z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